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22" r:id="rId5"/>
    <p:sldMasterId id="2147483734" r:id="rId6"/>
    <p:sldMasterId id="2147483746" r:id="rId7"/>
    <p:sldMasterId id="2147483782" r:id="rId8"/>
  </p:sldMasterIdLst>
  <p:notesMasterIdLst>
    <p:notesMasterId r:id="rId38"/>
  </p:notesMasterIdLst>
  <p:sldIdLst>
    <p:sldId id="258" r:id="rId9"/>
    <p:sldId id="265" r:id="rId10"/>
    <p:sldId id="299" r:id="rId11"/>
    <p:sldId id="293" r:id="rId12"/>
    <p:sldId id="300" r:id="rId13"/>
    <p:sldId id="294" r:id="rId14"/>
    <p:sldId id="301" r:id="rId15"/>
    <p:sldId id="302" r:id="rId16"/>
    <p:sldId id="303" r:id="rId17"/>
    <p:sldId id="296" r:id="rId18"/>
    <p:sldId id="297" r:id="rId19"/>
    <p:sldId id="298" r:id="rId20"/>
    <p:sldId id="305" r:id="rId21"/>
    <p:sldId id="315" r:id="rId22"/>
    <p:sldId id="316" r:id="rId23"/>
    <p:sldId id="317" r:id="rId24"/>
    <p:sldId id="318" r:id="rId25"/>
    <p:sldId id="319" r:id="rId26"/>
    <p:sldId id="306" r:id="rId27"/>
    <p:sldId id="320" r:id="rId28"/>
    <p:sldId id="326" r:id="rId29"/>
    <p:sldId id="324" r:id="rId30"/>
    <p:sldId id="325" r:id="rId31"/>
    <p:sldId id="307" r:id="rId32"/>
    <p:sldId id="312" r:id="rId33"/>
    <p:sldId id="308" r:id="rId34"/>
    <p:sldId id="311" r:id="rId35"/>
    <p:sldId id="323" r:id="rId36"/>
    <p:sldId id="261" r:id="rId3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85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FC160-F12E-4D6F-8817-F43825B2962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8374695-02BE-4DD4-B364-346EB607A792}">
      <dgm:prSet phldrT="[Texto]"/>
      <dgm:spPr/>
      <dgm:t>
        <a:bodyPr/>
        <a:lstStyle/>
        <a:p>
          <a:r>
            <a:rPr lang="es-CL" dirty="0" smtClean="0"/>
            <a:t>Usuarios</a:t>
          </a:r>
          <a:endParaRPr lang="es-CL" dirty="0"/>
        </a:p>
      </dgm:t>
    </dgm:pt>
    <dgm:pt modelId="{085B5F84-74EC-480E-B635-C5D8DABEF7D9}" type="parTrans" cxnId="{5A938A48-E0DC-4C9A-B2A9-47B16240A882}">
      <dgm:prSet/>
      <dgm:spPr/>
      <dgm:t>
        <a:bodyPr/>
        <a:lstStyle/>
        <a:p>
          <a:endParaRPr lang="es-CL"/>
        </a:p>
      </dgm:t>
    </dgm:pt>
    <dgm:pt modelId="{D6722091-95F3-48AF-969E-14C42413F322}" type="sibTrans" cxnId="{5A938A48-E0DC-4C9A-B2A9-47B16240A882}">
      <dgm:prSet/>
      <dgm:spPr/>
      <dgm:t>
        <a:bodyPr/>
        <a:lstStyle/>
        <a:p>
          <a:endParaRPr lang="es-CL"/>
        </a:p>
      </dgm:t>
    </dgm:pt>
    <dgm:pt modelId="{4EC38372-1676-4678-9FA7-ADB7EA7B7C2B}">
      <dgm:prSet phldrT="[Texto]" custT="1"/>
      <dgm:spPr/>
      <dgm:t>
        <a:bodyPr/>
        <a:lstStyle/>
        <a:p>
          <a:r>
            <a:rPr lang="es-ES" sz="1400" dirty="0" smtClean="0"/>
            <a:t>320 mil  Usuarios proveedores</a:t>
          </a:r>
          <a:endParaRPr lang="es-CL" sz="1400" dirty="0"/>
        </a:p>
      </dgm:t>
    </dgm:pt>
    <dgm:pt modelId="{AC5278BD-37BB-4F8B-8F86-9EBE5BD72AAA}" type="parTrans" cxnId="{B2E463C9-5266-446A-9B2C-EA4400B39E75}">
      <dgm:prSet/>
      <dgm:spPr/>
      <dgm:t>
        <a:bodyPr/>
        <a:lstStyle/>
        <a:p>
          <a:endParaRPr lang="es-CL"/>
        </a:p>
      </dgm:t>
    </dgm:pt>
    <dgm:pt modelId="{782E7FF6-45D0-4001-91D1-9FBE164055A0}" type="sibTrans" cxnId="{B2E463C9-5266-446A-9B2C-EA4400B39E75}">
      <dgm:prSet/>
      <dgm:spPr/>
      <dgm:t>
        <a:bodyPr/>
        <a:lstStyle/>
        <a:p>
          <a:endParaRPr lang="es-CL"/>
        </a:p>
      </dgm:t>
    </dgm:pt>
    <dgm:pt modelId="{9D11CF34-3E24-4688-B7AE-F96C5AA51ED6}">
      <dgm:prSet phldrT="[Texto]"/>
      <dgm:spPr/>
      <dgm:t>
        <a:bodyPr/>
        <a:lstStyle/>
        <a:p>
          <a:r>
            <a:rPr lang="es-CL" dirty="0" smtClean="0"/>
            <a:t>Transacciones</a:t>
          </a:r>
          <a:endParaRPr lang="es-CL" dirty="0"/>
        </a:p>
      </dgm:t>
    </dgm:pt>
    <dgm:pt modelId="{356A782E-1636-49D8-A4E9-5610588AF616}" type="parTrans" cxnId="{75BE89AD-7693-4606-ACC2-4EE2EAB39BCC}">
      <dgm:prSet/>
      <dgm:spPr/>
      <dgm:t>
        <a:bodyPr/>
        <a:lstStyle/>
        <a:p>
          <a:endParaRPr lang="es-CL"/>
        </a:p>
      </dgm:t>
    </dgm:pt>
    <dgm:pt modelId="{F64558C8-F966-4911-9C10-726B41CE04D6}" type="sibTrans" cxnId="{75BE89AD-7693-4606-ACC2-4EE2EAB39BCC}">
      <dgm:prSet/>
      <dgm:spPr/>
      <dgm:t>
        <a:bodyPr/>
        <a:lstStyle/>
        <a:p>
          <a:endParaRPr lang="es-CL"/>
        </a:p>
      </dgm:t>
    </dgm:pt>
    <dgm:pt modelId="{351E30E1-0389-4E51-A6D6-5463272DC205}">
      <dgm:prSet phldrT="[Texto]" custT="1"/>
      <dgm:spPr/>
      <dgm:t>
        <a:bodyPr/>
        <a:lstStyle/>
        <a:p>
          <a:r>
            <a:rPr lang="es-CL" sz="1400" dirty="0" smtClean="0"/>
            <a:t>7500 ofertas por día  ( 210.000 mil mensuales aprox.) </a:t>
          </a:r>
          <a:endParaRPr lang="es-CL" sz="1400" dirty="0"/>
        </a:p>
      </dgm:t>
    </dgm:pt>
    <dgm:pt modelId="{B32BDC4A-371C-4069-B968-E28915548D0F}" type="parTrans" cxnId="{45D2623F-30F0-451B-89B8-A21880DF9409}">
      <dgm:prSet/>
      <dgm:spPr/>
      <dgm:t>
        <a:bodyPr/>
        <a:lstStyle/>
        <a:p>
          <a:endParaRPr lang="es-CL"/>
        </a:p>
      </dgm:t>
    </dgm:pt>
    <dgm:pt modelId="{A1466233-E951-4E75-BECE-0151EBD05400}" type="sibTrans" cxnId="{45D2623F-30F0-451B-89B8-A21880DF9409}">
      <dgm:prSet/>
      <dgm:spPr/>
      <dgm:t>
        <a:bodyPr/>
        <a:lstStyle/>
        <a:p>
          <a:endParaRPr lang="es-CL"/>
        </a:p>
      </dgm:t>
    </dgm:pt>
    <dgm:pt modelId="{9822CE7B-94A3-45A4-B1F3-3DF5F51C2B00}">
      <dgm:prSet phldrT="[Texto]"/>
      <dgm:spPr/>
      <dgm:t>
        <a:bodyPr/>
        <a:lstStyle/>
        <a:p>
          <a:r>
            <a:rPr lang="es-CL" dirty="0" smtClean="0"/>
            <a:t>Almacenamiento</a:t>
          </a:r>
          <a:endParaRPr lang="es-CL" dirty="0"/>
        </a:p>
      </dgm:t>
    </dgm:pt>
    <dgm:pt modelId="{FDC84152-E73E-4B99-92CF-EEF619C3BF1F}" type="parTrans" cxnId="{DC086FF9-FDD3-496C-87DA-985F78685FFA}">
      <dgm:prSet/>
      <dgm:spPr/>
      <dgm:t>
        <a:bodyPr/>
        <a:lstStyle/>
        <a:p>
          <a:endParaRPr lang="es-CL"/>
        </a:p>
      </dgm:t>
    </dgm:pt>
    <dgm:pt modelId="{9ED93C02-3774-41ED-B555-38D672682846}" type="sibTrans" cxnId="{DC086FF9-FDD3-496C-87DA-985F78685FFA}">
      <dgm:prSet/>
      <dgm:spPr/>
      <dgm:t>
        <a:bodyPr/>
        <a:lstStyle/>
        <a:p>
          <a:endParaRPr lang="es-CL"/>
        </a:p>
      </dgm:t>
    </dgm:pt>
    <dgm:pt modelId="{A5D3ADE9-7FF5-47A7-9669-DD4F0B4EFF84}">
      <dgm:prSet phldrT="[Texto]" custT="1"/>
      <dgm:spPr/>
      <dgm:t>
        <a:bodyPr/>
        <a:lstStyle/>
        <a:p>
          <a:r>
            <a:rPr lang="es-CL" sz="1400" dirty="0" smtClean="0"/>
            <a:t>9 años de información</a:t>
          </a:r>
          <a:endParaRPr lang="es-CL" sz="1400" dirty="0"/>
        </a:p>
      </dgm:t>
    </dgm:pt>
    <dgm:pt modelId="{45B2FABA-1140-4823-AE35-A621586232F7}" type="parTrans" cxnId="{80E668B5-0C65-4F18-9278-E795EE263555}">
      <dgm:prSet/>
      <dgm:spPr/>
      <dgm:t>
        <a:bodyPr/>
        <a:lstStyle/>
        <a:p>
          <a:endParaRPr lang="es-CL"/>
        </a:p>
      </dgm:t>
    </dgm:pt>
    <dgm:pt modelId="{AC749284-2D15-4007-B57B-FA76EDDA8011}" type="sibTrans" cxnId="{80E668B5-0C65-4F18-9278-E795EE263555}">
      <dgm:prSet/>
      <dgm:spPr/>
      <dgm:t>
        <a:bodyPr/>
        <a:lstStyle/>
        <a:p>
          <a:endParaRPr lang="es-CL"/>
        </a:p>
      </dgm:t>
    </dgm:pt>
    <dgm:pt modelId="{30B286BE-829F-4836-92CD-2271BD64158B}">
      <dgm:prSet custT="1"/>
      <dgm:spPr/>
      <dgm:t>
        <a:bodyPr/>
        <a:lstStyle/>
        <a:p>
          <a:r>
            <a:rPr lang="es-ES" sz="1400" dirty="0" smtClean="0"/>
            <a:t>950 Organismos Públicos</a:t>
          </a:r>
        </a:p>
      </dgm:t>
    </dgm:pt>
    <dgm:pt modelId="{2BCEC063-F0CF-4A8F-B964-65B06BA7BB95}" type="parTrans" cxnId="{41514A0C-2ED7-406E-956C-6AF8E2257881}">
      <dgm:prSet/>
      <dgm:spPr/>
      <dgm:t>
        <a:bodyPr/>
        <a:lstStyle/>
        <a:p>
          <a:endParaRPr lang="es-CL"/>
        </a:p>
      </dgm:t>
    </dgm:pt>
    <dgm:pt modelId="{F7311FD0-DD47-4FAA-9EB4-59FA0B2BDB35}" type="sibTrans" cxnId="{41514A0C-2ED7-406E-956C-6AF8E2257881}">
      <dgm:prSet/>
      <dgm:spPr/>
      <dgm:t>
        <a:bodyPr/>
        <a:lstStyle/>
        <a:p>
          <a:endParaRPr lang="es-CL"/>
        </a:p>
      </dgm:t>
    </dgm:pt>
    <dgm:pt modelId="{5A29E780-5209-4CEE-9B92-7FBE29BF258A}">
      <dgm:prSet custT="1"/>
      <dgm:spPr/>
      <dgm:t>
        <a:bodyPr/>
        <a:lstStyle/>
        <a:p>
          <a:r>
            <a:rPr lang="es-ES" sz="1400" dirty="0" smtClean="0"/>
            <a:t>Entre 8.000 y 11.000 de usuarios concurrentes en el portal transaccional</a:t>
          </a:r>
        </a:p>
      </dgm:t>
    </dgm:pt>
    <dgm:pt modelId="{E51109AE-03F0-4A4E-A1B7-590B3BDF343E}" type="parTrans" cxnId="{CA529DF5-FFE1-41BE-8A54-86D2717557BA}">
      <dgm:prSet/>
      <dgm:spPr/>
      <dgm:t>
        <a:bodyPr/>
        <a:lstStyle/>
        <a:p>
          <a:endParaRPr lang="es-CL"/>
        </a:p>
      </dgm:t>
    </dgm:pt>
    <dgm:pt modelId="{466ECD9E-757C-4FA9-83FF-738D5DFC42A1}" type="sibTrans" cxnId="{CA529DF5-FFE1-41BE-8A54-86D2717557BA}">
      <dgm:prSet/>
      <dgm:spPr/>
      <dgm:t>
        <a:bodyPr/>
        <a:lstStyle/>
        <a:p>
          <a:endParaRPr lang="es-CL"/>
        </a:p>
      </dgm:t>
    </dgm:pt>
    <dgm:pt modelId="{EEE899A0-AE6D-43DF-8445-4131C4642791}">
      <dgm:prSet custT="1"/>
      <dgm:spPr/>
      <dgm:t>
        <a:bodyPr/>
        <a:lstStyle/>
        <a:p>
          <a:r>
            <a:rPr lang="es-CL" sz="1400" dirty="0" smtClean="0"/>
            <a:t>60 Mil  Licitaciones creadas por mes / 10Mil  Licitaciones publicadas por día</a:t>
          </a:r>
        </a:p>
      </dgm:t>
    </dgm:pt>
    <dgm:pt modelId="{33022D5D-716E-4B60-8154-1E98F06C1556}" type="parTrans" cxnId="{B59D63CA-13C7-4202-A176-8A5D10D03EC1}">
      <dgm:prSet/>
      <dgm:spPr/>
      <dgm:t>
        <a:bodyPr/>
        <a:lstStyle/>
        <a:p>
          <a:endParaRPr lang="es-CL"/>
        </a:p>
      </dgm:t>
    </dgm:pt>
    <dgm:pt modelId="{399C3040-0C83-48C2-9D11-5F32D3ECC6FE}" type="sibTrans" cxnId="{B59D63CA-13C7-4202-A176-8A5D10D03EC1}">
      <dgm:prSet/>
      <dgm:spPr/>
      <dgm:t>
        <a:bodyPr/>
        <a:lstStyle/>
        <a:p>
          <a:endParaRPr lang="es-CL"/>
        </a:p>
      </dgm:t>
    </dgm:pt>
    <dgm:pt modelId="{C12F89B1-D15A-48B7-A60C-C82377E105E4}">
      <dgm:prSet custT="1"/>
      <dgm:spPr/>
      <dgm:t>
        <a:bodyPr/>
        <a:lstStyle/>
        <a:p>
          <a:r>
            <a:rPr lang="es-CL" sz="1400" dirty="0" smtClean="0"/>
            <a:t>250 Mil  Ordenes de Compra Mensuales</a:t>
          </a:r>
        </a:p>
      </dgm:t>
    </dgm:pt>
    <dgm:pt modelId="{2AA3417D-45AF-4602-A45D-CB4A135A3C27}" type="parTrans" cxnId="{88BE1F43-A31C-48CE-A1E2-8A3BC9944F83}">
      <dgm:prSet/>
      <dgm:spPr/>
      <dgm:t>
        <a:bodyPr/>
        <a:lstStyle/>
        <a:p>
          <a:endParaRPr lang="es-CL"/>
        </a:p>
      </dgm:t>
    </dgm:pt>
    <dgm:pt modelId="{DDB6A6C1-6549-4FE5-8F62-542FCA56ED4B}" type="sibTrans" cxnId="{88BE1F43-A31C-48CE-A1E2-8A3BC9944F83}">
      <dgm:prSet/>
      <dgm:spPr/>
      <dgm:t>
        <a:bodyPr/>
        <a:lstStyle/>
        <a:p>
          <a:endParaRPr lang="es-CL"/>
        </a:p>
      </dgm:t>
    </dgm:pt>
    <dgm:pt modelId="{1D393BD0-6018-4B3C-A5AC-483D89DB9A88}">
      <dgm:prSet custT="1"/>
      <dgm:spPr/>
      <dgm:t>
        <a:bodyPr/>
        <a:lstStyle/>
        <a:p>
          <a:r>
            <a:rPr lang="es-CL" sz="1400" dirty="0" smtClean="0"/>
            <a:t>300 Mil Ofertas Mensuales</a:t>
          </a:r>
        </a:p>
      </dgm:t>
    </dgm:pt>
    <dgm:pt modelId="{9610CBF7-A58A-4618-B07B-BE059C9E5805}" type="parTrans" cxnId="{129AEC6A-DD7A-4933-81C0-76C1B8F25217}">
      <dgm:prSet/>
      <dgm:spPr/>
      <dgm:t>
        <a:bodyPr/>
        <a:lstStyle/>
        <a:p>
          <a:endParaRPr lang="es-CL"/>
        </a:p>
      </dgm:t>
    </dgm:pt>
    <dgm:pt modelId="{D15CF5EC-C569-4029-BC10-64CBD0815EFE}" type="sibTrans" cxnId="{129AEC6A-DD7A-4933-81C0-76C1B8F25217}">
      <dgm:prSet/>
      <dgm:spPr/>
      <dgm:t>
        <a:bodyPr/>
        <a:lstStyle/>
        <a:p>
          <a:endParaRPr lang="es-CL"/>
        </a:p>
      </dgm:t>
    </dgm:pt>
    <dgm:pt modelId="{5D8246C0-4F90-427C-AED6-90CF2289C87B}">
      <dgm:prSet custT="1"/>
      <dgm:spPr/>
      <dgm:t>
        <a:bodyPr/>
        <a:lstStyle/>
        <a:p>
          <a:r>
            <a:rPr lang="es-CL" sz="1400" dirty="0" smtClean="0"/>
            <a:t>1,5 TB en base de datos</a:t>
          </a:r>
        </a:p>
      </dgm:t>
    </dgm:pt>
    <dgm:pt modelId="{82389E23-1ACE-4BFD-A936-D8820F867706}" type="parTrans" cxnId="{696923C5-F75B-401B-BBC6-78B034424586}">
      <dgm:prSet/>
      <dgm:spPr/>
      <dgm:t>
        <a:bodyPr/>
        <a:lstStyle/>
        <a:p>
          <a:endParaRPr lang="es-CL"/>
        </a:p>
      </dgm:t>
    </dgm:pt>
    <dgm:pt modelId="{AAC63884-C389-474C-8492-F4EA0A4EE0CA}" type="sibTrans" cxnId="{696923C5-F75B-401B-BBC6-78B034424586}">
      <dgm:prSet/>
      <dgm:spPr/>
      <dgm:t>
        <a:bodyPr/>
        <a:lstStyle/>
        <a:p>
          <a:endParaRPr lang="es-CL"/>
        </a:p>
      </dgm:t>
    </dgm:pt>
    <dgm:pt modelId="{F9B69176-398D-4738-AFD5-65365BA2228A}">
      <dgm:prSet custT="1"/>
      <dgm:spPr/>
      <dgm:t>
        <a:bodyPr/>
        <a:lstStyle/>
        <a:p>
          <a:r>
            <a:rPr lang="es-CL" sz="1400" dirty="0" smtClean="0"/>
            <a:t>50 Millones de archivos / 50 mil archivos nuevos por día.</a:t>
          </a:r>
        </a:p>
      </dgm:t>
    </dgm:pt>
    <dgm:pt modelId="{C0C3E917-AC15-4E2F-86DE-5DB14D027806}" type="parTrans" cxnId="{F87AFF7B-93F8-4A9A-B986-AA670F0DE838}">
      <dgm:prSet/>
      <dgm:spPr/>
      <dgm:t>
        <a:bodyPr/>
        <a:lstStyle/>
        <a:p>
          <a:endParaRPr lang="es-CL"/>
        </a:p>
      </dgm:t>
    </dgm:pt>
    <dgm:pt modelId="{1BA143D7-C085-4E15-9525-5C1CC7C4D96C}" type="sibTrans" cxnId="{F87AFF7B-93F8-4A9A-B986-AA670F0DE838}">
      <dgm:prSet/>
      <dgm:spPr/>
      <dgm:t>
        <a:bodyPr/>
        <a:lstStyle/>
        <a:p>
          <a:endParaRPr lang="es-CL"/>
        </a:p>
      </dgm:t>
    </dgm:pt>
    <dgm:pt modelId="{88FF7BFE-309F-4D6A-8338-0B2AFC7BBB16}">
      <dgm:prSet custT="1"/>
      <dgm:spPr/>
      <dgm:t>
        <a:bodyPr/>
        <a:lstStyle/>
        <a:p>
          <a:r>
            <a:rPr lang="es-CL" sz="1400" dirty="0" smtClean="0"/>
            <a:t>18 TB de almacenamiento de archivos (18000GB de información)</a:t>
          </a:r>
        </a:p>
      </dgm:t>
    </dgm:pt>
    <dgm:pt modelId="{4DB56857-C2BE-42FD-B2BD-D663B0D208E7}" type="parTrans" cxnId="{4F7ABF4A-CE39-4DDB-9283-EF787E8A28FF}">
      <dgm:prSet/>
      <dgm:spPr/>
      <dgm:t>
        <a:bodyPr/>
        <a:lstStyle/>
        <a:p>
          <a:endParaRPr lang="es-CL"/>
        </a:p>
      </dgm:t>
    </dgm:pt>
    <dgm:pt modelId="{8D854F9C-DEB4-4633-A8B6-9ABCC16F2317}" type="sibTrans" cxnId="{4F7ABF4A-CE39-4DDB-9283-EF787E8A28FF}">
      <dgm:prSet/>
      <dgm:spPr/>
      <dgm:t>
        <a:bodyPr/>
        <a:lstStyle/>
        <a:p>
          <a:endParaRPr lang="es-CL"/>
        </a:p>
      </dgm:t>
    </dgm:pt>
    <dgm:pt modelId="{283887C2-A6AE-4CC9-BB4F-5F6808D1014A}" type="pres">
      <dgm:prSet presAssocID="{641FC160-F12E-4D6F-8817-F43825B296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D202FC3-ADA2-4F88-9DCC-C41AAC5750AA}" type="pres">
      <dgm:prSet presAssocID="{18374695-02BE-4DD4-B364-346EB607A792}" presName="composite" presStyleCnt="0"/>
      <dgm:spPr/>
    </dgm:pt>
    <dgm:pt modelId="{76E8DC68-1E26-43CC-A4AC-C5731AA76BF3}" type="pres">
      <dgm:prSet presAssocID="{18374695-02BE-4DD4-B364-346EB607A7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AA3FC7-2AA6-4B48-B74D-87441877BEE0}" type="pres">
      <dgm:prSet presAssocID="{18374695-02BE-4DD4-B364-346EB607A7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A19712E-2F1C-4E4E-80BD-7537CBE4763C}" type="pres">
      <dgm:prSet presAssocID="{D6722091-95F3-48AF-969E-14C42413F322}" presName="sp" presStyleCnt="0"/>
      <dgm:spPr/>
    </dgm:pt>
    <dgm:pt modelId="{9DC105C4-39AE-46BE-884B-22A6BD01584E}" type="pres">
      <dgm:prSet presAssocID="{9D11CF34-3E24-4688-B7AE-F96C5AA51ED6}" presName="composite" presStyleCnt="0"/>
      <dgm:spPr/>
    </dgm:pt>
    <dgm:pt modelId="{EE08D0D5-707A-435E-ABB5-4A0BCB12D154}" type="pres">
      <dgm:prSet presAssocID="{9D11CF34-3E24-4688-B7AE-F96C5AA51ED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147BCE-6D7B-45FF-AD89-837B5BC05098}" type="pres">
      <dgm:prSet presAssocID="{9D11CF34-3E24-4688-B7AE-F96C5AA51ED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A6F36D-A85E-46F3-95FD-87B3366ABC0B}" type="pres">
      <dgm:prSet presAssocID="{F64558C8-F966-4911-9C10-726B41CE04D6}" presName="sp" presStyleCnt="0"/>
      <dgm:spPr/>
    </dgm:pt>
    <dgm:pt modelId="{C1C2590E-7B15-450A-9E28-BCBE040A81D6}" type="pres">
      <dgm:prSet presAssocID="{9822CE7B-94A3-45A4-B1F3-3DF5F51C2B00}" presName="composite" presStyleCnt="0"/>
      <dgm:spPr/>
    </dgm:pt>
    <dgm:pt modelId="{83EC4171-C31C-4FE0-904E-EFA9F57AB64F}" type="pres">
      <dgm:prSet presAssocID="{9822CE7B-94A3-45A4-B1F3-3DF5F51C2B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58B39C-E38A-46F5-8B6C-C93060846CB1}" type="pres">
      <dgm:prSet presAssocID="{9822CE7B-94A3-45A4-B1F3-3DF5F51C2B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A529DF5-FFE1-41BE-8A54-86D2717557BA}" srcId="{18374695-02BE-4DD4-B364-346EB607A792}" destId="{5A29E780-5209-4CEE-9B92-7FBE29BF258A}" srcOrd="2" destOrd="0" parTransId="{E51109AE-03F0-4A4E-A1B7-590B3BDF343E}" sibTransId="{466ECD9E-757C-4FA9-83FF-738D5DFC42A1}"/>
    <dgm:cxn modelId="{75BE89AD-7693-4606-ACC2-4EE2EAB39BCC}" srcId="{641FC160-F12E-4D6F-8817-F43825B2962B}" destId="{9D11CF34-3E24-4688-B7AE-F96C5AA51ED6}" srcOrd="1" destOrd="0" parTransId="{356A782E-1636-49D8-A4E9-5610588AF616}" sibTransId="{F64558C8-F966-4911-9C10-726B41CE04D6}"/>
    <dgm:cxn modelId="{EF3E1FAD-6262-442F-8C3A-CA7BFB3673ED}" type="presOf" srcId="{30B286BE-829F-4836-92CD-2271BD64158B}" destId="{9BAA3FC7-2AA6-4B48-B74D-87441877BEE0}" srcOrd="0" destOrd="1" presId="urn:microsoft.com/office/officeart/2005/8/layout/chevron2"/>
    <dgm:cxn modelId="{696923C5-F75B-401B-BBC6-78B034424586}" srcId="{9822CE7B-94A3-45A4-B1F3-3DF5F51C2B00}" destId="{5D8246C0-4F90-427C-AED6-90CF2289C87B}" srcOrd="1" destOrd="0" parTransId="{82389E23-1ACE-4BFD-A936-D8820F867706}" sibTransId="{AAC63884-C389-474C-8492-F4EA0A4EE0CA}"/>
    <dgm:cxn modelId="{B59D63CA-13C7-4202-A176-8A5D10D03EC1}" srcId="{9D11CF34-3E24-4688-B7AE-F96C5AA51ED6}" destId="{EEE899A0-AE6D-43DF-8445-4131C4642791}" srcOrd="1" destOrd="0" parTransId="{33022D5D-716E-4B60-8154-1E98F06C1556}" sibTransId="{399C3040-0C83-48C2-9D11-5F32D3ECC6FE}"/>
    <dgm:cxn modelId="{B9A208F8-6A33-4F42-935B-2FDAEA45BC7F}" type="presOf" srcId="{C12F89B1-D15A-48B7-A60C-C82377E105E4}" destId="{B9147BCE-6D7B-45FF-AD89-837B5BC05098}" srcOrd="0" destOrd="2" presId="urn:microsoft.com/office/officeart/2005/8/layout/chevron2"/>
    <dgm:cxn modelId="{A2AEBC36-A9C9-4B99-AEE0-A80C96A66885}" type="presOf" srcId="{EEE899A0-AE6D-43DF-8445-4131C4642791}" destId="{B9147BCE-6D7B-45FF-AD89-837B5BC05098}" srcOrd="0" destOrd="1" presId="urn:microsoft.com/office/officeart/2005/8/layout/chevron2"/>
    <dgm:cxn modelId="{5A938A48-E0DC-4C9A-B2A9-47B16240A882}" srcId="{641FC160-F12E-4D6F-8817-F43825B2962B}" destId="{18374695-02BE-4DD4-B364-346EB607A792}" srcOrd="0" destOrd="0" parTransId="{085B5F84-74EC-480E-B635-C5D8DABEF7D9}" sibTransId="{D6722091-95F3-48AF-969E-14C42413F322}"/>
    <dgm:cxn modelId="{0062C089-5F14-4F6C-855E-B5492E661934}" type="presOf" srcId="{351E30E1-0389-4E51-A6D6-5463272DC205}" destId="{B9147BCE-6D7B-45FF-AD89-837B5BC05098}" srcOrd="0" destOrd="0" presId="urn:microsoft.com/office/officeart/2005/8/layout/chevron2"/>
    <dgm:cxn modelId="{621F31ED-AA71-4291-81CB-CDC25951103D}" type="presOf" srcId="{641FC160-F12E-4D6F-8817-F43825B2962B}" destId="{283887C2-A6AE-4CC9-BB4F-5F6808D1014A}" srcOrd="0" destOrd="0" presId="urn:microsoft.com/office/officeart/2005/8/layout/chevron2"/>
    <dgm:cxn modelId="{4F7ABF4A-CE39-4DDB-9283-EF787E8A28FF}" srcId="{9822CE7B-94A3-45A4-B1F3-3DF5F51C2B00}" destId="{88FF7BFE-309F-4D6A-8338-0B2AFC7BBB16}" srcOrd="3" destOrd="0" parTransId="{4DB56857-C2BE-42FD-B2BD-D663B0D208E7}" sibTransId="{8D854F9C-DEB4-4633-A8B6-9ABCC16F2317}"/>
    <dgm:cxn modelId="{21385C64-050E-4661-AE4F-92D9B50EDF82}" type="presOf" srcId="{18374695-02BE-4DD4-B364-346EB607A792}" destId="{76E8DC68-1E26-43CC-A4AC-C5731AA76BF3}" srcOrd="0" destOrd="0" presId="urn:microsoft.com/office/officeart/2005/8/layout/chevron2"/>
    <dgm:cxn modelId="{45D2623F-30F0-451B-89B8-A21880DF9409}" srcId="{9D11CF34-3E24-4688-B7AE-F96C5AA51ED6}" destId="{351E30E1-0389-4E51-A6D6-5463272DC205}" srcOrd="0" destOrd="0" parTransId="{B32BDC4A-371C-4069-B968-E28915548D0F}" sibTransId="{A1466233-E951-4E75-BECE-0151EBD05400}"/>
    <dgm:cxn modelId="{0504A86B-BB32-4348-A485-F907B670D2EE}" type="presOf" srcId="{F9B69176-398D-4738-AFD5-65365BA2228A}" destId="{9558B39C-E38A-46F5-8B6C-C93060846CB1}" srcOrd="0" destOrd="2" presId="urn:microsoft.com/office/officeart/2005/8/layout/chevron2"/>
    <dgm:cxn modelId="{41514A0C-2ED7-406E-956C-6AF8E2257881}" srcId="{18374695-02BE-4DD4-B364-346EB607A792}" destId="{30B286BE-829F-4836-92CD-2271BD64158B}" srcOrd="1" destOrd="0" parTransId="{2BCEC063-F0CF-4A8F-B964-65B06BA7BB95}" sibTransId="{F7311FD0-DD47-4FAA-9EB4-59FA0B2BDB35}"/>
    <dgm:cxn modelId="{A6AA04A4-C78D-4CDC-B73A-7065F4E5B67A}" type="presOf" srcId="{A5D3ADE9-7FF5-47A7-9669-DD4F0B4EFF84}" destId="{9558B39C-E38A-46F5-8B6C-C93060846CB1}" srcOrd="0" destOrd="0" presId="urn:microsoft.com/office/officeart/2005/8/layout/chevron2"/>
    <dgm:cxn modelId="{751E9B40-7DCB-4BA4-BA83-C0A76D53DF0D}" type="presOf" srcId="{9D11CF34-3E24-4688-B7AE-F96C5AA51ED6}" destId="{EE08D0D5-707A-435E-ABB5-4A0BCB12D154}" srcOrd="0" destOrd="0" presId="urn:microsoft.com/office/officeart/2005/8/layout/chevron2"/>
    <dgm:cxn modelId="{129AEC6A-DD7A-4933-81C0-76C1B8F25217}" srcId="{9D11CF34-3E24-4688-B7AE-F96C5AA51ED6}" destId="{1D393BD0-6018-4B3C-A5AC-483D89DB9A88}" srcOrd="3" destOrd="0" parTransId="{9610CBF7-A58A-4618-B07B-BE059C9E5805}" sibTransId="{D15CF5EC-C569-4029-BC10-64CBD0815EFE}"/>
    <dgm:cxn modelId="{4953BACC-DB91-4570-82E0-4782F89E1176}" type="presOf" srcId="{5A29E780-5209-4CEE-9B92-7FBE29BF258A}" destId="{9BAA3FC7-2AA6-4B48-B74D-87441877BEE0}" srcOrd="0" destOrd="2" presId="urn:microsoft.com/office/officeart/2005/8/layout/chevron2"/>
    <dgm:cxn modelId="{812A5A04-BA16-4762-B6E4-C8C1910800EB}" type="presOf" srcId="{4EC38372-1676-4678-9FA7-ADB7EA7B7C2B}" destId="{9BAA3FC7-2AA6-4B48-B74D-87441877BEE0}" srcOrd="0" destOrd="0" presId="urn:microsoft.com/office/officeart/2005/8/layout/chevron2"/>
    <dgm:cxn modelId="{4CB7CABA-451B-4C6B-A1C7-63C965A2D493}" type="presOf" srcId="{5D8246C0-4F90-427C-AED6-90CF2289C87B}" destId="{9558B39C-E38A-46F5-8B6C-C93060846CB1}" srcOrd="0" destOrd="1" presId="urn:microsoft.com/office/officeart/2005/8/layout/chevron2"/>
    <dgm:cxn modelId="{4212AB6E-0F30-4157-95AE-99ADD4652793}" type="presOf" srcId="{9822CE7B-94A3-45A4-B1F3-3DF5F51C2B00}" destId="{83EC4171-C31C-4FE0-904E-EFA9F57AB64F}" srcOrd="0" destOrd="0" presId="urn:microsoft.com/office/officeart/2005/8/layout/chevron2"/>
    <dgm:cxn modelId="{DC086FF9-FDD3-496C-87DA-985F78685FFA}" srcId="{641FC160-F12E-4D6F-8817-F43825B2962B}" destId="{9822CE7B-94A3-45A4-B1F3-3DF5F51C2B00}" srcOrd="2" destOrd="0" parTransId="{FDC84152-E73E-4B99-92CF-EEF619C3BF1F}" sibTransId="{9ED93C02-3774-41ED-B555-38D672682846}"/>
    <dgm:cxn modelId="{80E668B5-0C65-4F18-9278-E795EE263555}" srcId="{9822CE7B-94A3-45A4-B1F3-3DF5F51C2B00}" destId="{A5D3ADE9-7FF5-47A7-9669-DD4F0B4EFF84}" srcOrd="0" destOrd="0" parTransId="{45B2FABA-1140-4823-AE35-A621586232F7}" sibTransId="{AC749284-2D15-4007-B57B-FA76EDDA8011}"/>
    <dgm:cxn modelId="{B2E463C9-5266-446A-9B2C-EA4400B39E75}" srcId="{18374695-02BE-4DD4-B364-346EB607A792}" destId="{4EC38372-1676-4678-9FA7-ADB7EA7B7C2B}" srcOrd="0" destOrd="0" parTransId="{AC5278BD-37BB-4F8B-8F86-9EBE5BD72AAA}" sibTransId="{782E7FF6-45D0-4001-91D1-9FBE164055A0}"/>
    <dgm:cxn modelId="{3657F9E6-7B83-47AB-B84C-0387F637FD60}" type="presOf" srcId="{1D393BD0-6018-4B3C-A5AC-483D89DB9A88}" destId="{B9147BCE-6D7B-45FF-AD89-837B5BC05098}" srcOrd="0" destOrd="3" presId="urn:microsoft.com/office/officeart/2005/8/layout/chevron2"/>
    <dgm:cxn modelId="{88BE1F43-A31C-48CE-A1E2-8A3BC9944F83}" srcId="{9D11CF34-3E24-4688-B7AE-F96C5AA51ED6}" destId="{C12F89B1-D15A-48B7-A60C-C82377E105E4}" srcOrd="2" destOrd="0" parTransId="{2AA3417D-45AF-4602-A45D-CB4A135A3C27}" sibTransId="{DDB6A6C1-6549-4FE5-8F62-542FCA56ED4B}"/>
    <dgm:cxn modelId="{F87AFF7B-93F8-4A9A-B986-AA670F0DE838}" srcId="{9822CE7B-94A3-45A4-B1F3-3DF5F51C2B00}" destId="{F9B69176-398D-4738-AFD5-65365BA2228A}" srcOrd="2" destOrd="0" parTransId="{C0C3E917-AC15-4E2F-86DE-5DB14D027806}" sibTransId="{1BA143D7-C085-4E15-9525-5C1CC7C4D96C}"/>
    <dgm:cxn modelId="{4DE6CFD4-425B-48D1-8DA0-24FBAC4E219E}" type="presOf" srcId="{88FF7BFE-309F-4D6A-8338-0B2AFC7BBB16}" destId="{9558B39C-E38A-46F5-8B6C-C93060846CB1}" srcOrd="0" destOrd="3" presId="urn:microsoft.com/office/officeart/2005/8/layout/chevron2"/>
    <dgm:cxn modelId="{43FA5749-68F9-4558-843F-ED2BD34CBA06}" type="presParOf" srcId="{283887C2-A6AE-4CC9-BB4F-5F6808D1014A}" destId="{CD202FC3-ADA2-4F88-9DCC-C41AAC5750AA}" srcOrd="0" destOrd="0" presId="urn:microsoft.com/office/officeart/2005/8/layout/chevron2"/>
    <dgm:cxn modelId="{A88866D7-FC5E-4787-B7B4-2B1A871A2809}" type="presParOf" srcId="{CD202FC3-ADA2-4F88-9DCC-C41AAC5750AA}" destId="{76E8DC68-1E26-43CC-A4AC-C5731AA76BF3}" srcOrd="0" destOrd="0" presId="urn:microsoft.com/office/officeart/2005/8/layout/chevron2"/>
    <dgm:cxn modelId="{DF25D6AE-B1C4-46BF-B175-EDA8F85425F2}" type="presParOf" srcId="{CD202FC3-ADA2-4F88-9DCC-C41AAC5750AA}" destId="{9BAA3FC7-2AA6-4B48-B74D-87441877BEE0}" srcOrd="1" destOrd="0" presId="urn:microsoft.com/office/officeart/2005/8/layout/chevron2"/>
    <dgm:cxn modelId="{C75F8D27-EA39-42F1-9FEF-B1BF69A4E7CB}" type="presParOf" srcId="{283887C2-A6AE-4CC9-BB4F-5F6808D1014A}" destId="{2A19712E-2F1C-4E4E-80BD-7537CBE4763C}" srcOrd="1" destOrd="0" presId="urn:microsoft.com/office/officeart/2005/8/layout/chevron2"/>
    <dgm:cxn modelId="{28CC4A6E-AE76-41FD-B9BC-61B384563BA8}" type="presParOf" srcId="{283887C2-A6AE-4CC9-BB4F-5F6808D1014A}" destId="{9DC105C4-39AE-46BE-884B-22A6BD01584E}" srcOrd="2" destOrd="0" presId="urn:microsoft.com/office/officeart/2005/8/layout/chevron2"/>
    <dgm:cxn modelId="{9BAF7E4C-EDA9-47A9-8F33-D3D45A1A673B}" type="presParOf" srcId="{9DC105C4-39AE-46BE-884B-22A6BD01584E}" destId="{EE08D0D5-707A-435E-ABB5-4A0BCB12D154}" srcOrd="0" destOrd="0" presId="urn:microsoft.com/office/officeart/2005/8/layout/chevron2"/>
    <dgm:cxn modelId="{8FDF79E2-DAFA-437A-8A86-71452B949C2C}" type="presParOf" srcId="{9DC105C4-39AE-46BE-884B-22A6BD01584E}" destId="{B9147BCE-6D7B-45FF-AD89-837B5BC05098}" srcOrd="1" destOrd="0" presId="urn:microsoft.com/office/officeart/2005/8/layout/chevron2"/>
    <dgm:cxn modelId="{D37DEEDA-BB9F-4BE5-98B5-A3757449CC2C}" type="presParOf" srcId="{283887C2-A6AE-4CC9-BB4F-5F6808D1014A}" destId="{03A6F36D-A85E-46F3-95FD-87B3366ABC0B}" srcOrd="3" destOrd="0" presId="urn:microsoft.com/office/officeart/2005/8/layout/chevron2"/>
    <dgm:cxn modelId="{1269BC05-C1A9-4306-94F2-5043FE50A3B0}" type="presParOf" srcId="{283887C2-A6AE-4CC9-BB4F-5F6808D1014A}" destId="{C1C2590E-7B15-450A-9E28-BCBE040A81D6}" srcOrd="4" destOrd="0" presId="urn:microsoft.com/office/officeart/2005/8/layout/chevron2"/>
    <dgm:cxn modelId="{E56CDD02-1478-4AC6-9C06-8FA66BE9922B}" type="presParOf" srcId="{C1C2590E-7B15-450A-9E28-BCBE040A81D6}" destId="{83EC4171-C31C-4FE0-904E-EFA9F57AB64F}" srcOrd="0" destOrd="0" presId="urn:microsoft.com/office/officeart/2005/8/layout/chevron2"/>
    <dgm:cxn modelId="{83C12CD8-DA3B-4D3E-8868-7DCC00A3BF3C}" type="presParOf" srcId="{C1C2590E-7B15-450A-9E28-BCBE040A81D6}" destId="{9558B39C-E38A-46F5-8B6C-C93060846C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FDA08-339D-4CBB-B28C-830E07148F7E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2C7389DD-113A-4656-88AC-F05DF55322D9}">
      <dgm:prSet phldrT="[Texto]"/>
      <dgm:spPr/>
      <dgm:t>
        <a:bodyPr/>
        <a:lstStyle/>
        <a:p>
          <a:r>
            <a:rPr lang="es-CL" dirty="0" smtClean="0"/>
            <a:t>Jefe de División</a:t>
          </a:r>
          <a:endParaRPr lang="es-CL" dirty="0"/>
        </a:p>
      </dgm:t>
    </dgm:pt>
    <dgm:pt modelId="{F390B590-5439-4AC3-AA4D-E111B60E9401}" type="parTrans" cxnId="{5D0C6A65-7ABF-4191-AEB0-43F4E94900AF}">
      <dgm:prSet/>
      <dgm:spPr/>
      <dgm:t>
        <a:bodyPr/>
        <a:lstStyle/>
        <a:p>
          <a:endParaRPr lang="es-CL"/>
        </a:p>
      </dgm:t>
    </dgm:pt>
    <dgm:pt modelId="{BFBFE815-F5FA-41C5-95B8-911DD6EEAD71}" type="sibTrans" cxnId="{5D0C6A65-7ABF-4191-AEB0-43F4E94900AF}">
      <dgm:prSet/>
      <dgm:spPr/>
      <dgm:t>
        <a:bodyPr/>
        <a:lstStyle/>
        <a:p>
          <a:endParaRPr lang="es-CL"/>
        </a:p>
      </dgm:t>
    </dgm:pt>
    <dgm:pt modelId="{D2EAE706-7CB4-46B1-A927-D820C8AB16FF}" type="asst">
      <dgm:prSet phldrT="[Texto]"/>
      <dgm:spPr>
        <a:solidFill>
          <a:srgbClr val="00B0F0"/>
        </a:solidFill>
      </dgm:spPr>
      <dgm:t>
        <a:bodyPr/>
        <a:lstStyle/>
        <a:p>
          <a:r>
            <a:rPr lang="es-CL" dirty="0" smtClean="0"/>
            <a:t>PMO</a:t>
          </a:r>
          <a:endParaRPr lang="es-CL" dirty="0"/>
        </a:p>
      </dgm:t>
    </dgm:pt>
    <dgm:pt modelId="{E52F083B-7BD7-4CEF-B31F-A94AB844543C}" type="parTrans" cxnId="{D34CCD98-1E99-48D0-B864-A8784C0E4524}">
      <dgm:prSet/>
      <dgm:spPr/>
      <dgm:t>
        <a:bodyPr/>
        <a:lstStyle/>
        <a:p>
          <a:endParaRPr lang="es-CL"/>
        </a:p>
      </dgm:t>
    </dgm:pt>
    <dgm:pt modelId="{0A543E97-045B-4186-96FE-DE1E60CFC282}" type="sibTrans" cxnId="{D34CCD98-1E99-48D0-B864-A8784C0E4524}">
      <dgm:prSet/>
      <dgm:spPr/>
      <dgm:t>
        <a:bodyPr/>
        <a:lstStyle/>
        <a:p>
          <a:endParaRPr lang="es-CL"/>
        </a:p>
      </dgm:t>
    </dgm:pt>
    <dgm:pt modelId="{DE0EA23A-35D1-4677-98F3-002ED5A7B448}">
      <dgm:prSet phldrT="[Texto]"/>
      <dgm:spPr>
        <a:solidFill>
          <a:srgbClr val="00B0F0"/>
        </a:solidFill>
      </dgm:spPr>
      <dgm:t>
        <a:bodyPr/>
        <a:lstStyle/>
        <a:p>
          <a:r>
            <a:rPr lang="es-CL" dirty="0" smtClean="0"/>
            <a:t>Jefe Departamento Arq. Y Desarrollo</a:t>
          </a:r>
        </a:p>
      </dgm:t>
    </dgm:pt>
    <dgm:pt modelId="{E4C9FC45-751E-4970-96BD-4850AB5DEE8E}" type="parTrans" cxnId="{333C0099-A018-4AA4-AE37-C9E1F3B071E6}">
      <dgm:prSet/>
      <dgm:spPr/>
      <dgm:t>
        <a:bodyPr/>
        <a:lstStyle/>
        <a:p>
          <a:endParaRPr lang="es-CL"/>
        </a:p>
      </dgm:t>
    </dgm:pt>
    <dgm:pt modelId="{191C90FD-E3A2-412B-8D5B-C499BD1A865A}" type="sibTrans" cxnId="{333C0099-A018-4AA4-AE37-C9E1F3B071E6}">
      <dgm:prSet/>
      <dgm:spPr/>
      <dgm:t>
        <a:bodyPr/>
        <a:lstStyle/>
        <a:p>
          <a:endParaRPr lang="es-CL"/>
        </a:p>
      </dgm:t>
    </dgm:pt>
    <dgm:pt modelId="{7671356F-5494-42C7-AE4C-2363C822C92F}">
      <dgm:prSet phldrT="[Texto]"/>
      <dgm:spPr>
        <a:solidFill>
          <a:srgbClr val="00B0F0"/>
        </a:solidFill>
      </dgm:spPr>
      <dgm:t>
        <a:bodyPr/>
        <a:lstStyle/>
        <a:p>
          <a:r>
            <a:rPr lang="es-CL" dirty="0" smtClean="0"/>
            <a:t>Jefe </a:t>
          </a:r>
        </a:p>
        <a:p>
          <a:r>
            <a:rPr lang="es-CL" dirty="0" smtClean="0"/>
            <a:t>de Seguridad de la Información </a:t>
          </a:r>
          <a:endParaRPr lang="es-CL" dirty="0"/>
        </a:p>
      </dgm:t>
    </dgm:pt>
    <dgm:pt modelId="{D8C55DB6-9CCB-4345-ADA9-E057EA285847}" type="parTrans" cxnId="{4B471223-5F21-4396-A609-7EB11F4B48EB}">
      <dgm:prSet/>
      <dgm:spPr/>
      <dgm:t>
        <a:bodyPr/>
        <a:lstStyle/>
        <a:p>
          <a:endParaRPr lang="es-CL"/>
        </a:p>
      </dgm:t>
    </dgm:pt>
    <dgm:pt modelId="{ED05E125-3D7A-422B-9511-F886111E7BF2}" type="sibTrans" cxnId="{4B471223-5F21-4396-A609-7EB11F4B48EB}">
      <dgm:prSet/>
      <dgm:spPr/>
      <dgm:t>
        <a:bodyPr/>
        <a:lstStyle/>
        <a:p>
          <a:endParaRPr lang="es-CL"/>
        </a:p>
      </dgm:t>
    </dgm:pt>
    <dgm:pt modelId="{C6C746FD-B1B8-43A1-8C03-B17B8FFB1A97}">
      <dgm:prSet phldrT="[Texto]"/>
      <dgm:spPr>
        <a:solidFill>
          <a:srgbClr val="00B0F0"/>
        </a:solidFill>
      </dgm:spPr>
      <dgm:t>
        <a:bodyPr/>
        <a:lstStyle/>
        <a:p>
          <a:r>
            <a:rPr lang="es-CL" dirty="0" smtClean="0"/>
            <a:t>Jefe Departamento Operaciones</a:t>
          </a:r>
        </a:p>
      </dgm:t>
    </dgm:pt>
    <dgm:pt modelId="{8B2653A0-07EC-4C10-BD15-FD3086B7730A}" type="sibTrans" cxnId="{456BE6ED-0AF6-40F4-8ED6-BC670D0921FA}">
      <dgm:prSet/>
      <dgm:spPr/>
      <dgm:t>
        <a:bodyPr/>
        <a:lstStyle/>
        <a:p>
          <a:endParaRPr lang="es-CL"/>
        </a:p>
      </dgm:t>
    </dgm:pt>
    <dgm:pt modelId="{2AFFE30B-7E4F-4C62-A037-F8CB5ADDD404}" type="parTrans" cxnId="{456BE6ED-0AF6-40F4-8ED6-BC670D0921FA}">
      <dgm:prSet/>
      <dgm:spPr/>
      <dgm:t>
        <a:bodyPr/>
        <a:lstStyle/>
        <a:p>
          <a:endParaRPr lang="es-CL"/>
        </a:p>
      </dgm:t>
    </dgm:pt>
    <dgm:pt modelId="{3EB7E67B-9C94-4ED7-994F-47B70BD776E0}">
      <dgm:prSet phldrT="[Texto]"/>
      <dgm:spPr>
        <a:solidFill>
          <a:srgbClr val="00B0F0"/>
        </a:solidFill>
      </dgm:spPr>
      <dgm:t>
        <a:bodyPr/>
        <a:lstStyle/>
        <a:p>
          <a:r>
            <a:rPr lang="es-CL" dirty="0" smtClean="0"/>
            <a:t>Jefe </a:t>
          </a:r>
        </a:p>
        <a:p>
          <a:r>
            <a:rPr lang="es-CL" dirty="0" smtClean="0"/>
            <a:t>Control de calidad</a:t>
          </a:r>
          <a:endParaRPr lang="es-CL" dirty="0"/>
        </a:p>
      </dgm:t>
    </dgm:pt>
    <dgm:pt modelId="{C891C5C7-7F10-4025-B6B1-124295020F6C}" type="parTrans" cxnId="{687CD043-3F54-4504-9E38-B8A96095CFEC}">
      <dgm:prSet/>
      <dgm:spPr/>
      <dgm:t>
        <a:bodyPr/>
        <a:lstStyle/>
        <a:p>
          <a:endParaRPr lang="es-CL"/>
        </a:p>
      </dgm:t>
    </dgm:pt>
    <dgm:pt modelId="{0572C864-82CA-4BA4-BE85-16E9917F4490}" type="sibTrans" cxnId="{687CD043-3F54-4504-9E38-B8A96095CFEC}">
      <dgm:prSet/>
      <dgm:spPr/>
      <dgm:t>
        <a:bodyPr/>
        <a:lstStyle/>
        <a:p>
          <a:endParaRPr lang="es-CL"/>
        </a:p>
      </dgm:t>
    </dgm:pt>
    <dgm:pt modelId="{A188D6E6-7C9C-49BA-AAED-AA6CEE83DCF5}">
      <dgm:prSet phldrT="[Texto]"/>
      <dgm:spPr/>
      <dgm:t>
        <a:bodyPr/>
        <a:lstStyle/>
        <a:p>
          <a:r>
            <a:rPr lang="es-CL" dirty="0" smtClean="0"/>
            <a:t>Gestión incidentes</a:t>
          </a:r>
        </a:p>
      </dgm:t>
    </dgm:pt>
    <dgm:pt modelId="{DBC31FB2-DD39-4C2F-B15F-B72C604CA052}" type="parTrans" cxnId="{1A1458A3-555A-4E38-BEF7-BBFA663D48C3}">
      <dgm:prSet/>
      <dgm:spPr/>
      <dgm:t>
        <a:bodyPr/>
        <a:lstStyle/>
        <a:p>
          <a:endParaRPr lang="es-CL"/>
        </a:p>
      </dgm:t>
    </dgm:pt>
    <dgm:pt modelId="{399F3E07-2850-4F9F-8AB1-43F8C1642F34}" type="sibTrans" cxnId="{1A1458A3-555A-4E38-BEF7-BBFA663D48C3}">
      <dgm:prSet/>
      <dgm:spPr/>
      <dgm:t>
        <a:bodyPr/>
        <a:lstStyle/>
        <a:p>
          <a:endParaRPr lang="es-CL"/>
        </a:p>
      </dgm:t>
    </dgm:pt>
    <dgm:pt modelId="{02059202-7C74-4110-95C1-7BF441921CB8}">
      <dgm:prSet phldrT="[Texto]"/>
      <dgm:spPr/>
      <dgm:t>
        <a:bodyPr/>
        <a:lstStyle/>
        <a:p>
          <a:r>
            <a:rPr lang="es-CL" dirty="0" smtClean="0"/>
            <a:t>Ingeniería de sistemas</a:t>
          </a:r>
        </a:p>
      </dgm:t>
    </dgm:pt>
    <dgm:pt modelId="{1E3EDD74-E5DC-46F5-ABCA-4160FACAE6E9}" type="parTrans" cxnId="{E08A6923-7BEC-4752-A771-4464EBC48FF2}">
      <dgm:prSet/>
      <dgm:spPr/>
      <dgm:t>
        <a:bodyPr/>
        <a:lstStyle/>
        <a:p>
          <a:endParaRPr lang="es-CL"/>
        </a:p>
      </dgm:t>
    </dgm:pt>
    <dgm:pt modelId="{852B8027-38AB-4A90-BEDF-9343EC76D994}" type="sibTrans" cxnId="{E08A6923-7BEC-4752-A771-4464EBC48FF2}">
      <dgm:prSet/>
      <dgm:spPr/>
      <dgm:t>
        <a:bodyPr/>
        <a:lstStyle/>
        <a:p>
          <a:endParaRPr lang="es-CL"/>
        </a:p>
      </dgm:t>
    </dgm:pt>
    <dgm:pt modelId="{ACBC4F89-C513-4505-8C10-08821C27D43D}">
      <dgm:prSet phldrT="[Texto]"/>
      <dgm:spPr/>
      <dgm:t>
        <a:bodyPr/>
        <a:lstStyle/>
        <a:p>
          <a:r>
            <a:rPr lang="es-CL" dirty="0" smtClean="0"/>
            <a:t>Arquitectura</a:t>
          </a:r>
        </a:p>
      </dgm:t>
    </dgm:pt>
    <dgm:pt modelId="{110FEDE8-3A09-4A2A-BD62-826B7530D8DD}" type="parTrans" cxnId="{68342AE3-AA93-4CB1-B28D-537AC21D1252}">
      <dgm:prSet/>
      <dgm:spPr/>
      <dgm:t>
        <a:bodyPr/>
        <a:lstStyle/>
        <a:p>
          <a:endParaRPr lang="es-CL"/>
        </a:p>
      </dgm:t>
    </dgm:pt>
    <dgm:pt modelId="{276A8F7C-E3CD-4D99-8690-928EC15E79D0}" type="sibTrans" cxnId="{68342AE3-AA93-4CB1-B28D-537AC21D1252}">
      <dgm:prSet/>
      <dgm:spPr/>
      <dgm:t>
        <a:bodyPr/>
        <a:lstStyle/>
        <a:p>
          <a:endParaRPr lang="es-CL"/>
        </a:p>
      </dgm:t>
    </dgm:pt>
    <dgm:pt modelId="{1D85634E-0BD9-4C48-AB3E-5840836373A3}">
      <dgm:prSet phldrT="[Texto]"/>
      <dgm:spPr/>
      <dgm:t>
        <a:bodyPr/>
        <a:lstStyle/>
        <a:p>
          <a:r>
            <a:rPr lang="es-CL" dirty="0" smtClean="0"/>
            <a:t>Fabrica Interna/Externa</a:t>
          </a:r>
        </a:p>
      </dgm:t>
    </dgm:pt>
    <dgm:pt modelId="{144517B0-4B44-4B9A-BE31-3997177A5F83}" type="parTrans" cxnId="{B4D83C26-F171-4520-8751-8C92BD80445C}">
      <dgm:prSet/>
      <dgm:spPr/>
      <dgm:t>
        <a:bodyPr/>
        <a:lstStyle/>
        <a:p>
          <a:endParaRPr lang="es-CL"/>
        </a:p>
      </dgm:t>
    </dgm:pt>
    <dgm:pt modelId="{F1F88A5D-BE61-4BF1-9D24-9239573F8145}" type="sibTrans" cxnId="{B4D83C26-F171-4520-8751-8C92BD80445C}">
      <dgm:prSet/>
      <dgm:spPr/>
      <dgm:t>
        <a:bodyPr/>
        <a:lstStyle/>
        <a:p>
          <a:endParaRPr lang="es-CL"/>
        </a:p>
      </dgm:t>
    </dgm:pt>
    <dgm:pt modelId="{61EA50B6-2284-4BCC-B2E5-ED8747F42098}">
      <dgm:prSet phldrT="[Texto]"/>
      <dgm:spPr/>
      <dgm:t>
        <a:bodyPr/>
        <a:lstStyle/>
        <a:p>
          <a:r>
            <a:rPr lang="es-CL" dirty="0" smtClean="0"/>
            <a:t>Informática Interna</a:t>
          </a:r>
          <a:endParaRPr lang="es-CL" dirty="0"/>
        </a:p>
      </dgm:t>
    </dgm:pt>
    <dgm:pt modelId="{31571895-E917-4467-819C-39EEEEE853ED}" type="parTrans" cxnId="{D7D649EE-2AFD-4502-A4F9-09AC76CA5ACD}">
      <dgm:prSet/>
      <dgm:spPr/>
      <dgm:t>
        <a:bodyPr/>
        <a:lstStyle/>
        <a:p>
          <a:endParaRPr lang="es-CL"/>
        </a:p>
      </dgm:t>
    </dgm:pt>
    <dgm:pt modelId="{823D8DA3-385F-4463-A9BE-B2FE251EFD80}" type="sibTrans" cxnId="{D7D649EE-2AFD-4502-A4F9-09AC76CA5ACD}">
      <dgm:prSet/>
      <dgm:spPr/>
      <dgm:t>
        <a:bodyPr/>
        <a:lstStyle/>
        <a:p>
          <a:endParaRPr lang="es-CL"/>
        </a:p>
      </dgm:t>
    </dgm:pt>
    <dgm:pt modelId="{A1C67A42-DD2A-4A3A-A2F7-6CD9689D0E37}">
      <dgm:prSet phldrT="[Texto]"/>
      <dgm:spPr/>
      <dgm:t>
        <a:bodyPr/>
        <a:lstStyle/>
        <a:p>
          <a:r>
            <a:rPr lang="es-CL" dirty="0" smtClean="0"/>
            <a:t>Seguridad</a:t>
          </a:r>
          <a:endParaRPr lang="es-CL" dirty="0"/>
        </a:p>
      </dgm:t>
    </dgm:pt>
    <dgm:pt modelId="{D6C74611-A782-40EE-8B6F-14E8D7EE8EA3}" type="parTrans" cxnId="{0411A0CA-C377-4ED8-83F0-30F5C75EABCE}">
      <dgm:prSet/>
      <dgm:spPr/>
      <dgm:t>
        <a:bodyPr/>
        <a:lstStyle/>
        <a:p>
          <a:endParaRPr lang="es-CL"/>
        </a:p>
      </dgm:t>
    </dgm:pt>
    <dgm:pt modelId="{3738C7B6-3165-4663-9E38-048454B4A0E9}" type="sibTrans" cxnId="{0411A0CA-C377-4ED8-83F0-30F5C75EABCE}">
      <dgm:prSet/>
      <dgm:spPr/>
      <dgm:t>
        <a:bodyPr/>
        <a:lstStyle/>
        <a:p>
          <a:endParaRPr lang="es-CL"/>
        </a:p>
      </dgm:t>
    </dgm:pt>
    <dgm:pt modelId="{F072FC5B-D335-4F15-A9D4-F23983701088}">
      <dgm:prSet/>
      <dgm:spPr/>
      <dgm:t>
        <a:bodyPr/>
        <a:lstStyle/>
        <a:p>
          <a:r>
            <a:rPr lang="es-CL" dirty="0" err="1" smtClean="0"/>
            <a:t>Tester</a:t>
          </a:r>
          <a:endParaRPr lang="es-CL" dirty="0"/>
        </a:p>
      </dgm:t>
    </dgm:pt>
    <dgm:pt modelId="{B8F3929E-7705-4AD6-B667-530ED5FFA133}" type="parTrans" cxnId="{E061A122-AB06-4AB6-980F-6E6B912323BF}">
      <dgm:prSet/>
      <dgm:spPr/>
      <dgm:t>
        <a:bodyPr/>
        <a:lstStyle/>
        <a:p>
          <a:endParaRPr lang="es-CL"/>
        </a:p>
      </dgm:t>
    </dgm:pt>
    <dgm:pt modelId="{F0EDA443-7E7C-4FC0-96DC-5A6B33CCB1C9}" type="sibTrans" cxnId="{E061A122-AB06-4AB6-980F-6E6B912323BF}">
      <dgm:prSet/>
      <dgm:spPr/>
      <dgm:t>
        <a:bodyPr/>
        <a:lstStyle/>
        <a:p>
          <a:endParaRPr lang="es-CL"/>
        </a:p>
      </dgm:t>
    </dgm:pt>
    <dgm:pt modelId="{AEBE1651-8751-4072-9FB0-7BD9FFCD1CDE}" type="pres">
      <dgm:prSet presAssocID="{67BFDA08-339D-4CBB-B28C-830E07148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98E36A4F-5AEB-4692-9697-EB7676389346}" type="pres">
      <dgm:prSet presAssocID="{2C7389DD-113A-4656-88AC-F05DF55322D9}" presName="hierRoot1" presStyleCnt="0">
        <dgm:presLayoutVars>
          <dgm:hierBranch val="init"/>
        </dgm:presLayoutVars>
      </dgm:prSet>
      <dgm:spPr/>
    </dgm:pt>
    <dgm:pt modelId="{9EA8B86C-8477-44B9-879E-743AD9A4081C}" type="pres">
      <dgm:prSet presAssocID="{2C7389DD-113A-4656-88AC-F05DF55322D9}" presName="rootComposite1" presStyleCnt="0"/>
      <dgm:spPr/>
    </dgm:pt>
    <dgm:pt modelId="{D8199E3E-BB9E-4DEC-A39D-94E97C0F7F40}" type="pres">
      <dgm:prSet presAssocID="{2C7389DD-113A-4656-88AC-F05DF55322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7B6F7FA5-A2C0-48E0-ABE4-1F2DA08C024E}" type="pres">
      <dgm:prSet presAssocID="{2C7389DD-113A-4656-88AC-F05DF55322D9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ADB23B8-3070-448B-936B-9B011962E5AE}" type="pres">
      <dgm:prSet presAssocID="{2C7389DD-113A-4656-88AC-F05DF55322D9}" presName="hierChild2" presStyleCnt="0"/>
      <dgm:spPr/>
    </dgm:pt>
    <dgm:pt modelId="{07C7F898-7606-441D-B770-F2F8E8057F3E}" type="pres">
      <dgm:prSet presAssocID="{2AFFE30B-7E4F-4C62-A037-F8CB5ADDD404}" presName="Name37" presStyleLbl="parChTrans1D2" presStyleIdx="0" presStyleCnt="5"/>
      <dgm:spPr/>
      <dgm:t>
        <a:bodyPr/>
        <a:lstStyle/>
        <a:p>
          <a:endParaRPr lang="es-CL"/>
        </a:p>
      </dgm:t>
    </dgm:pt>
    <dgm:pt modelId="{4654C75B-697F-433C-9ECB-27709E9386D6}" type="pres">
      <dgm:prSet presAssocID="{C6C746FD-B1B8-43A1-8C03-B17B8FFB1A97}" presName="hierRoot2" presStyleCnt="0">
        <dgm:presLayoutVars>
          <dgm:hierBranch val="init"/>
        </dgm:presLayoutVars>
      </dgm:prSet>
      <dgm:spPr/>
    </dgm:pt>
    <dgm:pt modelId="{D623932C-F237-4CD1-A635-A586083CF858}" type="pres">
      <dgm:prSet presAssocID="{C6C746FD-B1B8-43A1-8C03-B17B8FFB1A97}" presName="rootComposite" presStyleCnt="0"/>
      <dgm:spPr/>
    </dgm:pt>
    <dgm:pt modelId="{7AAC5FC9-16FC-44ED-80B6-923FA9B68046}" type="pres">
      <dgm:prSet presAssocID="{C6C746FD-B1B8-43A1-8C03-B17B8FFB1A97}" presName="rootText" presStyleLbl="node2" presStyleIdx="0" presStyleCnt="4" custScaleX="116641" custScaleY="121705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2EFECEC-FF4F-4940-A801-6836A2C1E489}" type="pres">
      <dgm:prSet presAssocID="{C6C746FD-B1B8-43A1-8C03-B17B8FFB1A97}" presName="rootConnector" presStyleLbl="node2" presStyleIdx="0" presStyleCnt="4"/>
      <dgm:spPr/>
      <dgm:t>
        <a:bodyPr/>
        <a:lstStyle/>
        <a:p>
          <a:endParaRPr lang="es-CL"/>
        </a:p>
      </dgm:t>
    </dgm:pt>
    <dgm:pt modelId="{76475C08-B202-40D9-8E06-9B3AADBCADAB}" type="pres">
      <dgm:prSet presAssocID="{C6C746FD-B1B8-43A1-8C03-B17B8FFB1A97}" presName="hierChild4" presStyleCnt="0"/>
      <dgm:spPr/>
    </dgm:pt>
    <dgm:pt modelId="{539BCD74-91FA-4F7B-99C8-1F093394E951}" type="pres">
      <dgm:prSet presAssocID="{DBC31FB2-DD39-4C2F-B15F-B72C604CA052}" presName="Name37" presStyleLbl="parChTrans1D3" presStyleIdx="0" presStyleCnt="7"/>
      <dgm:spPr/>
      <dgm:t>
        <a:bodyPr/>
        <a:lstStyle/>
        <a:p>
          <a:endParaRPr lang="es-CL"/>
        </a:p>
      </dgm:t>
    </dgm:pt>
    <dgm:pt modelId="{5B2EE9D3-2F4D-43A9-B8D4-C506FF48DC15}" type="pres">
      <dgm:prSet presAssocID="{A188D6E6-7C9C-49BA-AAED-AA6CEE83DCF5}" presName="hierRoot2" presStyleCnt="0">
        <dgm:presLayoutVars>
          <dgm:hierBranch val="init"/>
        </dgm:presLayoutVars>
      </dgm:prSet>
      <dgm:spPr/>
    </dgm:pt>
    <dgm:pt modelId="{6FB1407E-F3BB-48F7-9040-3DE63FB5A213}" type="pres">
      <dgm:prSet presAssocID="{A188D6E6-7C9C-49BA-AAED-AA6CEE83DCF5}" presName="rootComposite" presStyleCnt="0"/>
      <dgm:spPr/>
    </dgm:pt>
    <dgm:pt modelId="{8F1A2A14-8290-402A-B815-232970EAF46B}" type="pres">
      <dgm:prSet presAssocID="{A188D6E6-7C9C-49BA-AAED-AA6CEE83DCF5}" presName="rootText" presStyleLbl="node3" presStyleIdx="0" presStyleCnt="7" custScaleX="88294" custScaleY="8271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E0B3DA9-D497-4CF2-B3BE-76DC201A64E7}" type="pres">
      <dgm:prSet presAssocID="{A188D6E6-7C9C-49BA-AAED-AA6CEE83DCF5}" presName="rootConnector" presStyleLbl="node3" presStyleIdx="0" presStyleCnt="7"/>
      <dgm:spPr/>
      <dgm:t>
        <a:bodyPr/>
        <a:lstStyle/>
        <a:p>
          <a:endParaRPr lang="es-CL"/>
        </a:p>
      </dgm:t>
    </dgm:pt>
    <dgm:pt modelId="{09E24330-FE96-425A-A16F-FAB36E459428}" type="pres">
      <dgm:prSet presAssocID="{A188D6E6-7C9C-49BA-AAED-AA6CEE83DCF5}" presName="hierChild4" presStyleCnt="0"/>
      <dgm:spPr/>
    </dgm:pt>
    <dgm:pt modelId="{6F823497-F250-451F-9DAB-5E616AF14995}" type="pres">
      <dgm:prSet presAssocID="{A188D6E6-7C9C-49BA-AAED-AA6CEE83DCF5}" presName="hierChild5" presStyleCnt="0"/>
      <dgm:spPr/>
    </dgm:pt>
    <dgm:pt modelId="{747E8A3C-C3A9-4C42-8E20-A5EDCD946BF1}" type="pres">
      <dgm:prSet presAssocID="{1E3EDD74-E5DC-46F5-ABCA-4160FACAE6E9}" presName="Name37" presStyleLbl="parChTrans1D3" presStyleIdx="1" presStyleCnt="7"/>
      <dgm:spPr/>
      <dgm:t>
        <a:bodyPr/>
        <a:lstStyle/>
        <a:p>
          <a:endParaRPr lang="es-CL"/>
        </a:p>
      </dgm:t>
    </dgm:pt>
    <dgm:pt modelId="{3408F266-06A9-417F-A2E7-17A05CC1ADCC}" type="pres">
      <dgm:prSet presAssocID="{02059202-7C74-4110-95C1-7BF441921CB8}" presName="hierRoot2" presStyleCnt="0">
        <dgm:presLayoutVars>
          <dgm:hierBranch val="init"/>
        </dgm:presLayoutVars>
      </dgm:prSet>
      <dgm:spPr/>
    </dgm:pt>
    <dgm:pt modelId="{83A8A351-3309-4CC9-8583-BC13D3B251DA}" type="pres">
      <dgm:prSet presAssocID="{02059202-7C74-4110-95C1-7BF441921CB8}" presName="rootComposite" presStyleCnt="0"/>
      <dgm:spPr/>
    </dgm:pt>
    <dgm:pt modelId="{2487512C-1BC5-44CD-A005-FB62BBE097EA}" type="pres">
      <dgm:prSet presAssocID="{02059202-7C74-4110-95C1-7BF441921CB8}" presName="rootText" presStyleLbl="node3" presStyleIdx="1" presStyleCnt="7" custScaleX="88294" custScaleY="7307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D0573A6-82F9-4F00-9778-868050AA6D40}" type="pres">
      <dgm:prSet presAssocID="{02059202-7C74-4110-95C1-7BF441921CB8}" presName="rootConnector" presStyleLbl="node3" presStyleIdx="1" presStyleCnt="7"/>
      <dgm:spPr/>
      <dgm:t>
        <a:bodyPr/>
        <a:lstStyle/>
        <a:p>
          <a:endParaRPr lang="es-CL"/>
        </a:p>
      </dgm:t>
    </dgm:pt>
    <dgm:pt modelId="{2E1D64C6-5BF7-4CFB-AA0F-24DC81665A03}" type="pres">
      <dgm:prSet presAssocID="{02059202-7C74-4110-95C1-7BF441921CB8}" presName="hierChild4" presStyleCnt="0"/>
      <dgm:spPr/>
    </dgm:pt>
    <dgm:pt modelId="{511AFFFF-2D6D-4F4D-8B78-25F56E03D432}" type="pres">
      <dgm:prSet presAssocID="{02059202-7C74-4110-95C1-7BF441921CB8}" presName="hierChild5" presStyleCnt="0"/>
      <dgm:spPr/>
    </dgm:pt>
    <dgm:pt modelId="{D900C853-7190-402B-B59E-4D04EE98D1E8}" type="pres">
      <dgm:prSet presAssocID="{C6C746FD-B1B8-43A1-8C03-B17B8FFB1A97}" presName="hierChild5" presStyleCnt="0"/>
      <dgm:spPr/>
    </dgm:pt>
    <dgm:pt modelId="{B3DE9336-C9A6-422C-B439-692F5FA0E67F}" type="pres">
      <dgm:prSet presAssocID="{E4C9FC45-751E-4970-96BD-4850AB5DEE8E}" presName="Name37" presStyleLbl="parChTrans1D2" presStyleIdx="1" presStyleCnt="5"/>
      <dgm:spPr/>
      <dgm:t>
        <a:bodyPr/>
        <a:lstStyle/>
        <a:p>
          <a:endParaRPr lang="es-CL"/>
        </a:p>
      </dgm:t>
    </dgm:pt>
    <dgm:pt modelId="{51DEE319-726B-4596-9FF7-199023F3E866}" type="pres">
      <dgm:prSet presAssocID="{DE0EA23A-35D1-4677-98F3-002ED5A7B448}" presName="hierRoot2" presStyleCnt="0">
        <dgm:presLayoutVars>
          <dgm:hierBranch val="init"/>
        </dgm:presLayoutVars>
      </dgm:prSet>
      <dgm:spPr/>
    </dgm:pt>
    <dgm:pt modelId="{476EB623-9D0D-403F-95E1-697FDC1250BD}" type="pres">
      <dgm:prSet presAssocID="{DE0EA23A-35D1-4677-98F3-002ED5A7B448}" presName="rootComposite" presStyleCnt="0"/>
      <dgm:spPr/>
    </dgm:pt>
    <dgm:pt modelId="{586BC64F-A369-4C7A-B60C-BC8D4B518254}" type="pres">
      <dgm:prSet presAssocID="{DE0EA23A-35D1-4677-98F3-002ED5A7B448}" presName="rootText" presStyleLbl="node2" presStyleIdx="1" presStyleCnt="4" custScaleX="120599" custScaleY="11007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8CD2C8C-6891-45FB-9598-66D6387D5466}" type="pres">
      <dgm:prSet presAssocID="{DE0EA23A-35D1-4677-98F3-002ED5A7B448}" presName="rootConnector" presStyleLbl="node2" presStyleIdx="1" presStyleCnt="4"/>
      <dgm:spPr/>
      <dgm:t>
        <a:bodyPr/>
        <a:lstStyle/>
        <a:p>
          <a:endParaRPr lang="es-CL"/>
        </a:p>
      </dgm:t>
    </dgm:pt>
    <dgm:pt modelId="{0527282B-58D3-46A8-9119-BDA9D1A926FB}" type="pres">
      <dgm:prSet presAssocID="{DE0EA23A-35D1-4677-98F3-002ED5A7B448}" presName="hierChild4" presStyleCnt="0"/>
      <dgm:spPr/>
    </dgm:pt>
    <dgm:pt modelId="{47B8F1FF-4A94-43FD-8790-1442CB84F925}" type="pres">
      <dgm:prSet presAssocID="{110FEDE8-3A09-4A2A-BD62-826B7530D8DD}" presName="Name37" presStyleLbl="parChTrans1D3" presStyleIdx="2" presStyleCnt="7"/>
      <dgm:spPr/>
      <dgm:t>
        <a:bodyPr/>
        <a:lstStyle/>
        <a:p>
          <a:endParaRPr lang="es-CL"/>
        </a:p>
      </dgm:t>
    </dgm:pt>
    <dgm:pt modelId="{2D9E6C44-75F7-484A-BBCD-D9A1424D156E}" type="pres">
      <dgm:prSet presAssocID="{ACBC4F89-C513-4505-8C10-08821C27D43D}" presName="hierRoot2" presStyleCnt="0">
        <dgm:presLayoutVars>
          <dgm:hierBranch val="init"/>
        </dgm:presLayoutVars>
      </dgm:prSet>
      <dgm:spPr/>
    </dgm:pt>
    <dgm:pt modelId="{5D6A1C1D-187B-4847-8626-D5975A04FAAF}" type="pres">
      <dgm:prSet presAssocID="{ACBC4F89-C513-4505-8C10-08821C27D43D}" presName="rootComposite" presStyleCnt="0"/>
      <dgm:spPr/>
    </dgm:pt>
    <dgm:pt modelId="{C0174C8D-3DFA-4BFC-98E5-40EECA424AA0}" type="pres">
      <dgm:prSet presAssocID="{ACBC4F89-C513-4505-8C10-08821C27D43D}" presName="rootText" presStyleLbl="node3" presStyleIdx="2" presStyleCnt="7" custScaleX="93821" custScaleY="7987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FCD1879-0DA8-47C7-B769-11D1FFCC0928}" type="pres">
      <dgm:prSet presAssocID="{ACBC4F89-C513-4505-8C10-08821C27D43D}" presName="rootConnector" presStyleLbl="node3" presStyleIdx="2" presStyleCnt="7"/>
      <dgm:spPr/>
      <dgm:t>
        <a:bodyPr/>
        <a:lstStyle/>
        <a:p>
          <a:endParaRPr lang="es-CL"/>
        </a:p>
      </dgm:t>
    </dgm:pt>
    <dgm:pt modelId="{43FB26B6-CAA5-41D8-A180-C965FA75BCE5}" type="pres">
      <dgm:prSet presAssocID="{ACBC4F89-C513-4505-8C10-08821C27D43D}" presName="hierChild4" presStyleCnt="0"/>
      <dgm:spPr/>
    </dgm:pt>
    <dgm:pt modelId="{E9F98D80-C64B-4B63-A062-FDE502D6FB76}" type="pres">
      <dgm:prSet presAssocID="{ACBC4F89-C513-4505-8C10-08821C27D43D}" presName="hierChild5" presStyleCnt="0"/>
      <dgm:spPr/>
    </dgm:pt>
    <dgm:pt modelId="{1E8031C7-80D6-458B-8F68-992C05FD5424}" type="pres">
      <dgm:prSet presAssocID="{144517B0-4B44-4B9A-BE31-3997177A5F83}" presName="Name37" presStyleLbl="parChTrans1D3" presStyleIdx="3" presStyleCnt="7"/>
      <dgm:spPr/>
      <dgm:t>
        <a:bodyPr/>
        <a:lstStyle/>
        <a:p>
          <a:endParaRPr lang="es-CL"/>
        </a:p>
      </dgm:t>
    </dgm:pt>
    <dgm:pt modelId="{52F6247C-35FF-4440-A0FE-5B715B1A249B}" type="pres">
      <dgm:prSet presAssocID="{1D85634E-0BD9-4C48-AB3E-5840836373A3}" presName="hierRoot2" presStyleCnt="0">
        <dgm:presLayoutVars>
          <dgm:hierBranch val="init"/>
        </dgm:presLayoutVars>
      </dgm:prSet>
      <dgm:spPr/>
    </dgm:pt>
    <dgm:pt modelId="{6D8E5D1E-0968-43B8-85FD-B317938E4762}" type="pres">
      <dgm:prSet presAssocID="{1D85634E-0BD9-4C48-AB3E-5840836373A3}" presName="rootComposite" presStyleCnt="0"/>
      <dgm:spPr/>
    </dgm:pt>
    <dgm:pt modelId="{5E2E9CD5-3EDB-4822-A07C-DCE0BD033685}" type="pres">
      <dgm:prSet presAssocID="{1D85634E-0BD9-4C48-AB3E-5840836373A3}" presName="rootText" presStyleLbl="node3" presStyleIdx="3" presStyleCnt="7" custScaleX="84984" custScaleY="8356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A15A8C68-A26E-48E0-B97E-F2C63EF37F13}" type="pres">
      <dgm:prSet presAssocID="{1D85634E-0BD9-4C48-AB3E-5840836373A3}" presName="rootConnector" presStyleLbl="node3" presStyleIdx="3" presStyleCnt="7"/>
      <dgm:spPr/>
      <dgm:t>
        <a:bodyPr/>
        <a:lstStyle/>
        <a:p>
          <a:endParaRPr lang="es-CL"/>
        </a:p>
      </dgm:t>
    </dgm:pt>
    <dgm:pt modelId="{C2CFDAD4-A9DB-4391-881E-E82568224FE0}" type="pres">
      <dgm:prSet presAssocID="{1D85634E-0BD9-4C48-AB3E-5840836373A3}" presName="hierChild4" presStyleCnt="0"/>
      <dgm:spPr/>
    </dgm:pt>
    <dgm:pt modelId="{044CE764-015F-4455-8F64-CCCFFE7193C4}" type="pres">
      <dgm:prSet presAssocID="{1D85634E-0BD9-4C48-AB3E-5840836373A3}" presName="hierChild5" presStyleCnt="0"/>
      <dgm:spPr/>
    </dgm:pt>
    <dgm:pt modelId="{3352F6CB-FBCE-4462-B800-E19CE8AD9842}" type="pres">
      <dgm:prSet presAssocID="{DE0EA23A-35D1-4677-98F3-002ED5A7B448}" presName="hierChild5" presStyleCnt="0"/>
      <dgm:spPr/>
    </dgm:pt>
    <dgm:pt modelId="{75D38DB6-B53C-40F1-AB7F-E526D60A15FF}" type="pres">
      <dgm:prSet presAssocID="{D8C55DB6-9CCB-4345-ADA9-E057EA285847}" presName="Name37" presStyleLbl="parChTrans1D2" presStyleIdx="2" presStyleCnt="5"/>
      <dgm:spPr/>
      <dgm:t>
        <a:bodyPr/>
        <a:lstStyle/>
        <a:p>
          <a:endParaRPr lang="es-CL"/>
        </a:p>
      </dgm:t>
    </dgm:pt>
    <dgm:pt modelId="{FB605EAB-5169-43A6-8951-73DCC4B8217D}" type="pres">
      <dgm:prSet presAssocID="{7671356F-5494-42C7-AE4C-2363C822C92F}" presName="hierRoot2" presStyleCnt="0">
        <dgm:presLayoutVars>
          <dgm:hierBranch val="init"/>
        </dgm:presLayoutVars>
      </dgm:prSet>
      <dgm:spPr/>
    </dgm:pt>
    <dgm:pt modelId="{194F0A28-ADDB-4957-A275-B4250C4202C9}" type="pres">
      <dgm:prSet presAssocID="{7671356F-5494-42C7-AE4C-2363C822C92F}" presName="rootComposite" presStyleCnt="0"/>
      <dgm:spPr/>
    </dgm:pt>
    <dgm:pt modelId="{EE564FBB-2192-4B4C-8CA8-D0938D3CACBD}" type="pres">
      <dgm:prSet presAssocID="{7671356F-5494-42C7-AE4C-2363C822C92F}" presName="rootText" presStyleLbl="node2" presStyleIdx="2" presStyleCnt="4" custScaleX="112213" custScaleY="11813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3FB49C8-0724-4FD2-A143-83D1F9210617}" type="pres">
      <dgm:prSet presAssocID="{7671356F-5494-42C7-AE4C-2363C822C92F}" presName="rootConnector" presStyleLbl="node2" presStyleIdx="2" presStyleCnt="4"/>
      <dgm:spPr/>
      <dgm:t>
        <a:bodyPr/>
        <a:lstStyle/>
        <a:p>
          <a:endParaRPr lang="es-CL"/>
        </a:p>
      </dgm:t>
    </dgm:pt>
    <dgm:pt modelId="{0801906F-2CEC-41A2-ADD5-3FA598DB685C}" type="pres">
      <dgm:prSet presAssocID="{7671356F-5494-42C7-AE4C-2363C822C92F}" presName="hierChild4" presStyleCnt="0"/>
      <dgm:spPr/>
    </dgm:pt>
    <dgm:pt modelId="{71842D3D-8C1B-467C-8EEB-4092970439A7}" type="pres">
      <dgm:prSet presAssocID="{D6C74611-A782-40EE-8B6F-14E8D7EE8EA3}" presName="Name37" presStyleLbl="parChTrans1D3" presStyleIdx="4" presStyleCnt="7"/>
      <dgm:spPr/>
      <dgm:t>
        <a:bodyPr/>
        <a:lstStyle/>
        <a:p>
          <a:endParaRPr lang="es-CL"/>
        </a:p>
      </dgm:t>
    </dgm:pt>
    <dgm:pt modelId="{B35EFCB4-FD1E-48E2-A4CF-BC0D7927D8E2}" type="pres">
      <dgm:prSet presAssocID="{A1C67A42-DD2A-4A3A-A2F7-6CD9689D0E37}" presName="hierRoot2" presStyleCnt="0">
        <dgm:presLayoutVars>
          <dgm:hierBranch val="init"/>
        </dgm:presLayoutVars>
      </dgm:prSet>
      <dgm:spPr/>
    </dgm:pt>
    <dgm:pt modelId="{A1FB888F-15E4-46A8-84FC-C2F9FB6C63B7}" type="pres">
      <dgm:prSet presAssocID="{A1C67A42-DD2A-4A3A-A2F7-6CD9689D0E37}" presName="rootComposite" presStyleCnt="0"/>
      <dgm:spPr/>
    </dgm:pt>
    <dgm:pt modelId="{E818350D-4F76-4582-B827-3A18037C79A0}" type="pres">
      <dgm:prSet presAssocID="{A1C67A42-DD2A-4A3A-A2F7-6CD9689D0E37}" presName="rootText" presStyleLbl="node3" presStyleIdx="4" presStyleCnt="7" custScaleX="91163" custScaleY="820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E9108DC-1B81-4AC9-B889-635CD46C31A3}" type="pres">
      <dgm:prSet presAssocID="{A1C67A42-DD2A-4A3A-A2F7-6CD9689D0E37}" presName="rootConnector" presStyleLbl="node3" presStyleIdx="4" presStyleCnt="7"/>
      <dgm:spPr/>
      <dgm:t>
        <a:bodyPr/>
        <a:lstStyle/>
        <a:p>
          <a:endParaRPr lang="es-CL"/>
        </a:p>
      </dgm:t>
    </dgm:pt>
    <dgm:pt modelId="{26B28451-A767-4B35-A3AD-4189AA5B93D8}" type="pres">
      <dgm:prSet presAssocID="{A1C67A42-DD2A-4A3A-A2F7-6CD9689D0E37}" presName="hierChild4" presStyleCnt="0"/>
      <dgm:spPr/>
    </dgm:pt>
    <dgm:pt modelId="{B8D7873E-EB96-4F7A-8A5C-372EE34E74D6}" type="pres">
      <dgm:prSet presAssocID="{A1C67A42-DD2A-4A3A-A2F7-6CD9689D0E37}" presName="hierChild5" presStyleCnt="0"/>
      <dgm:spPr/>
    </dgm:pt>
    <dgm:pt modelId="{6DA9E736-BC17-4B21-8ABD-5C6C34242624}" type="pres">
      <dgm:prSet presAssocID="{31571895-E917-4467-819C-39EEEEE853ED}" presName="Name37" presStyleLbl="parChTrans1D3" presStyleIdx="5" presStyleCnt="7"/>
      <dgm:spPr/>
      <dgm:t>
        <a:bodyPr/>
        <a:lstStyle/>
        <a:p>
          <a:endParaRPr lang="es-CL"/>
        </a:p>
      </dgm:t>
    </dgm:pt>
    <dgm:pt modelId="{07F0FFD9-EE93-4D2C-8280-E175525187D0}" type="pres">
      <dgm:prSet presAssocID="{61EA50B6-2284-4BCC-B2E5-ED8747F42098}" presName="hierRoot2" presStyleCnt="0">
        <dgm:presLayoutVars>
          <dgm:hierBranch val="init"/>
        </dgm:presLayoutVars>
      </dgm:prSet>
      <dgm:spPr/>
    </dgm:pt>
    <dgm:pt modelId="{CE6F2C44-4E01-4038-8D19-945136DD734B}" type="pres">
      <dgm:prSet presAssocID="{61EA50B6-2284-4BCC-B2E5-ED8747F42098}" presName="rootComposite" presStyleCnt="0"/>
      <dgm:spPr/>
    </dgm:pt>
    <dgm:pt modelId="{3F9E5650-862C-4F9E-B424-D2BDC51DA9F7}" type="pres">
      <dgm:prSet presAssocID="{61EA50B6-2284-4BCC-B2E5-ED8747F42098}" presName="rootText" presStyleLbl="node3" presStyleIdx="5" presStyleCnt="7" custScaleX="91163" custScaleY="8200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1C6E4C-00BE-4A3A-B1B9-69CE9BE888FC}" type="pres">
      <dgm:prSet presAssocID="{61EA50B6-2284-4BCC-B2E5-ED8747F42098}" presName="rootConnector" presStyleLbl="node3" presStyleIdx="5" presStyleCnt="7"/>
      <dgm:spPr/>
      <dgm:t>
        <a:bodyPr/>
        <a:lstStyle/>
        <a:p>
          <a:endParaRPr lang="es-CL"/>
        </a:p>
      </dgm:t>
    </dgm:pt>
    <dgm:pt modelId="{C989231C-5866-46EC-A84A-7491F29C21CE}" type="pres">
      <dgm:prSet presAssocID="{61EA50B6-2284-4BCC-B2E5-ED8747F42098}" presName="hierChild4" presStyleCnt="0"/>
      <dgm:spPr/>
    </dgm:pt>
    <dgm:pt modelId="{406AC976-09BF-444B-A92E-DD74003E6BBC}" type="pres">
      <dgm:prSet presAssocID="{61EA50B6-2284-4BCC-B2E5-ED8747F42098}" presName="hierChild5" presStyleCnt="0"/>
      <dgm:spPr/>
    </dgm:pt>
    <dgm:pt modelId="{C4E39DCD-D10E-43F9-9EC0-A89F6B0370C8}" type="pres">
      <dgm:prSet presAssocID="{7671356F-5494-42C7-AE4C-2363C822C92F}" presName="hierChild5" presStyleCnt="0"/>
      <dgm:spPr/>
    </dgm:pt>
    <dgm:pt modelId="{0009FCF9-E39E-4F20-A9C5-761119B0F452}" type="pres">
      <dgm:prSet presAssocID="{C891C5C7-7F10-4025-B6B1-124295020F6C}" presName="Name37" presStyleLbl="parChTrans1D2" presStyleIdx="3" presStyleCnt="5"/>
      <dgm:spPr/>
      <dgm:t>
        <a:bodyPr/>
        <a:lstStyle/>
        <a:p>
          <a:endParaRPr lang="es-CL"/>
        </a:p>
      </dgm:t>
    </dgm:pt>
    <dgm:pt modelId="{00C6C5AD-405A-4062-B998-DA62D64B30F5}" type="pres">
      <dgm:prSet presAssocID="{3EB7E67B-9C94-4ED7-994F-47B70BD776E0}" presName="hierRoot2" presStyleCnt="0">
        <dgm:presLayoutVars>
          <dgm:hierBranch val="init"/>
        </dgm:presLayoutVars>
      </dgm:prSet>
      <dgm:spPr/>
    </dgm:pt>
    <dgm:pt modelId="{6BDE6465-5BED-4F86-AD7F-6F547336A6CA}" type="pres">
      <dgm:prSet presAssocID="{3EB7E67B-9C94-4ED7-994F-47B70BD776E0}" presName="rootComposite" presStyleCnt="0"/>
      <dgm:spPr/>
    </dgm:pt>
    <dgm:pt modelId="{6541966A-122B-4991-841B-46CA75A7AC18}" type="pres">
      <dgm:prSet presAssocID="{3EB7E67B-9C94-4ED7-994F-47B70BD776E0}" presName="rootText" presStyleLbl="node2" presStyleIdx="3" presStyleCnt="4" custScaleX="116949" custScaleY="120350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0B19D9F-05C3-41C5-A78E-036B9B05FA64}" type="pres">
      <dgm:prSet presAssocID="{3EB7E67B-9C94-4ED7-994F-47B70BD776E0}" presName="rootConnector" presStyleLbl="node2" presStyleIdx="3" presStyleCnt="4"/>
      <dgm:spPr/>
      <dgm:t>
        <a:bodyPr/>
        <a:lstStyle/>
        <a:p>
          <a:endParaRPr lang="es-CL"/>
        </a:p>
      </dgm:t>
    </dgm:pt>
    <dgm:pt modelId="{6C769104-27A3-4239-8A4F-93693D444929}" type="pres">
      <dgm:prSet presAssocID="{3EB7E67B-9C94-4ED7-994F-47B70BD776E0}" presName="hierChild4" presStyleCnt="0"/>
      <dgm:spPr/>
    </dgm:pt>
    <dgm:pt modelId="{1E8AFC4A-3BD0-4C84-831C-12E21E7AECDE}" type="pres">
      <dgm:prSet presAssocID="{B8F3929E-7705-4AD6-B667-530ED5FFA133}" presName="Name37" presStyleLbl="parChTrans1D3" presStyleIdx="6" presStyleCnt="7"/>
      <dgm:spPr/>
      <dgm:t>
        <a:bodyPr/>
        <a:lstStyle/>
        <a:p>
          <a:endParaRPr lang="es-CL"/>
        </a:p>
      </dgm:t>
    </dgm:pt>
    <dgm:pt modelId="{6CE20FE5-0E4F-4D40-A033-654391E8E1D8}" type="pres">
      <dgm:prSet presAssocID="{F072FC5B-D335-4F15-A9D4-F23983701088}" presName="hierRoot2" presStyleCnt="0">
        <dgm:presLayoutVars>
          <dgm:hierBranch val="init"/>
        </dgm:presLayoutVars>
      </dgm:prSet>
      <dgm:spPr/>
    </dgm:pt>
    <dgm:pt modelId="{F4270121-2044-44D6-84C4-DC3A8ACF2E03}" type="pres">
      <dgm:prSet presAssocID="{F072FC5B-D335-4F15-A9D4-F23983701088}" presName="rootComposite" presStyleCnt="0"/>
      <dgm:spPr/>
    </dgm:pt>
    <dgm:pt modelId="{AB7C0B29-2A33-4DB0-AE9E-CB26D431C53E}" type="pres">
      <dgm:prSet presAssocID="{F072FC5B-D335-4F15-A9D4-F23983701088}" presName="rootText" presStyleLbl="node3" presStyleIdx="6" presStyleCnt="7" custScaleX="82743" custScaleY="85809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7A9A375-1E79-4511-BE80-643D5A6B8D28}" type="pres">
      <dgm:prSet presAssocID="{F072FC5B-D335-4F15-A9D4-F23983701088}" presName="rootConnector" presStyleLbl="node3" presStyleIdx="6" presStyleCnt="7"/>
      <dgm:spPr/>
      <dgm:t>
        <a:bodyPr/>
        <a:lstStyle/>
        <a:p>
          <a:endParaRPr lang="es-CL"/>
        </a:p>
      </dgm:t>
    </dgm:pt>
    <dgm:pt modelId="{07E2A64B-B76A-4353-8943-2C3A8F9E813E}" type="pres">
      <dgm:prSet presAssocID="{F072FC5B-D335-4F15-A9D4-F23983701088}" presName="hierChild4" presStyleCnt="0"/>
      <dgm:spPr/>
    </dgm:pt>
    <dgm:pt modelId="{146A19B3-1333-4E74-AB99-856FC5588EB4}" type="pres">
      <dgm:prSet presAssocID="{F072FC5B-D335-4F15-A9D4-F23983701088}" presName="hierChild5" presStyleCnt="0"/>
      <dgm:spPr/>
    </dgm:pt>
    <dgm:pt modelId="{166CAE8B-468D-45E0-ADD2-E8099BD5352B}" type="pres">
      <dgm:prSet presAssocID="{3EB7E67B-9C94-4ED7-994F-47B70BD776E0}" presName="hierChild5" presStyleCnt="0"/>
      <dgm:spPr/>
    </dgm:pt>
    <dgm:pt modelId="{160B63A5-E74E-474D-845E-F4D79DC49517}" type="pres">
      <dgm:prSet presAssocID="{2C7389DD-113A-4656-88AC-F05DF55322D9}" presName="hierChild3" presStyleCnt="0"/>
      <dgm:spPr/>
    </dgm:pt>
    <dgm:pt modelId="{CC599BBD-B9E4-437A-95EB-735F6E1914E3}" type="pres">
      <dgm:prSet presAssocID="{E52F083B-7BD7-4CEF-B31F-A94AB844543C}" presName="Name111" presStyleLbl="parChTrans1D2" presStyleIdx="4" presStyleCnt="5"/>
      <dgm:spPr/>
      <dgm:t>
        <a:bodyPr/>
        <a:lstStyle/>
        <a:p>
          <a:endParaRPr lang="es-CL"/>
        </a:p>
      </dgm:t>
    </dgm:pt>
    <dgm:pt modelId="{550E9C03-9DCF-43D3-A328-51FDAB071989}" type="pres">
      <dgm:prSet presAssocID="{D2EAE706-7CB4-46B1-A927-D820C8AB16FF}" presName="hierRoot3" presStyleCnt="0">
        <dgm:presLayoutVars>
          <dgm:hierBranch val="init"/>
        </dgm:presLayoutVars>
      </dgm:prSet>
      <dgm:spPr/>
    </dgm:pt>
    <dgm:pt modelId="{D04D86B6-7DC8-478F-9DE1-EC03216F2EA5}" type="pres">
      <dgm:prSet presAssocID="{D2EAE706-7CB4-46B1-A927-D820C8AB16FF}" presName="rootComposite3" presStyleCnt="0"/>
      <dgm:spPr/>
    </dgm:pt>
    <dgm:pt modelId="{5C5C7434-B6CA-4613-9582-83D252CDA011}" type="pres">
      <dgm:prSet presAssocID="{D2EAE706-7CB4-46B1-A927-D820C8AB16F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2D53155F-C35C-4903-A3FD-4AFC76BF4CBC}" type="pres">
      <dgm:prSet presAssocID="{D2EAE706-7CB4-46B1-A927-D820C8AB16FF}" presName="rootConnector3" presStyleLbl="asst1" presStyleIdx="0" presStyleCnt="1"/>
      <dgm:spPr/>
      <dgm:t>
        <a:bodyPr/>
        <a:lstStyle/>
        <a:p>
          <a:endParaRPr lang="es-CL"/>
        </a:p>
      </dgm:t>
    </dgm:pt>
    <dgm:pt modelId="{4B379747-56B5-4F0B-9FEA-A6A61FD5769A}" type="pres">
      <dgm:prSet presAssocID="{D2EAE706-7CB4-46B1-A927-D820C8AB16FF}" presName="hierChild6" presStyleCnt="0"/>
      <dgm:spPr/>
    </dgm:pt>
    <dgm:pt modelId="{50B94D09-57B9-4D01-90C1-34C62C6256B3}" type="pres">
      <dgm:prSet presAssocID="{D2EAE706-7CB4-46B1-A927-D820C8AB16FF}" presName="hierChild7" presStyleCnt="0"/>
      <dgm:spPr/>
    </dgm:pt>
  </dgm:ptLst>
  <dgm:cxnLst>
    <dgm:cxn modelId="{D34CCD98-1E99-48D0-B864-A8784C0E4524}" srcId="{2C7389DD-113A-4656-88AC-F05DF55322D9}" destId="{D2EAE706-7CB4-46B1-A927-D820C8AB16FF}" srcOrd="0" destOrd="0" parTransId="{E52F083B-7BD7-4CEF-B31F-A94AB844543C}" sibTransId="{0A543E97-045B-4186-96FE-DE1E60CFC282}"/>
    <dgm:cxn modelId="{68342AE3-AA93-4CB1-B28D-537AC21D1252}" srcId="{DE0EA23A-35D1-4677-98F3-002ED5A7B448}" destId="{ACBC4F89-C513-4505-8C10-08821C27D43D}" srcOrd="0" destOrd="0" parTransId="{110FEDE8-3A09-4A2A-BD62-826B7530D8DD}" sibTransId="{276A8F7C-E3CD-4D99-8690-928EC15E79D0}"/>
    <dgm:cxn modelId="{390B5B34-161D-4B79-BB61-B1B15F353BA2}" type="presOf" srcId="{ACBC4F89-C513-4505-8C10-08821C27D43D}" destId="{1FCD1879-0DA8-47C7-B769-11D1FFCC0928}" srcOrd="1" destOrd="0" presId="urn:microsoft.com/office/officeart/2005/8/layout/orgChart1"/>
    <dgm:cxn modelId="{613703D1-0467-472A-9DD0-812DE0049F44}" type="presOf" srcId="{F072FC5B-D335-4F15-A9D4-F23983701088}" destId="{E7A9A375-1E79-4511-BE80-643D5A6B8D28}" srcOrd="1" destOrd="0" presId="urn:microsoft.com/office/officeart/2005/8/layout/orgChart1"/>
    <dgm:cxn modelId="{5FE0CDE1-2CA1-41BC-9AD0-40722889148B}" type="presOf" srcId="{7671356F-5494-42C7-AE4C-2363C822C92F}" destId="{EE564FBB-2192-4B4C-8CA8-D0938D3CACBD}" srcOrd="0" destOrd="0" presId="urn:microsoft.com/office/officeart/2005/8/layout/orgChart1"/>
    <dgm:cxn modelId="{EC2B2A15-D474-4EFC-9C00-1E7D9701AC31}" type="presOf" srcId="{1D85634E-0BD9-4C48-AB3E-5840836373A3}" destId="{5E2E9CD5-3EDB-4822-A07C-DCE0BD033685}" srcOrd="0" destOrd="0" presId="urn:microsoft.com/office/officeart/2005/8/layout/orgChart1"/>
    <dgm:cxn modelId="{49FC48B6-3ACF-481C-976B-8F9E7654F01A}" type="presOf" srcId="{A1C67A42-DD2A-4A3A-A2F7-6CD9689D0E37}" destId="{4E9108DC-1B81-4AC9-B889-635CD46C31A3}" srcOrd="1" destOrd="0" presId="urn:microsoft.com/office/officeart/2005/8/layout/orgChart1"/>
    <dgm:cxn modelId="{B4D83C26-F171-4520-8751-8C92BD80445C}" srcId="{DE0EA23A-35D1-4677-98F3-002ED5A7B448}" destId="{1D85634E-0BD9-4C48-AB3E-5840836373A3}" srcOrd="1" destOrd="0" parTransId="{144517B0-4B44-4B9A-BE31-3997177A5F83}" sibTransId="{F1F88A5D-BE61-4BF1-9D24-9239573F8145}"/>
    <dgm:cxn modelId="{D7D649EE-2AFD-4502-A4F9-09AC76CA5ACD}" srcId="{7671356F-5494-42C7-AE4C-2363C822C92F}" destId="{61EA50B6-2284-4BCC-B2E5-ED8747F42098}" srcOrd="1" destOrd="0" parTransId="{31571895-E917-4467-819C-39EEEEE853ED}" sibTransId="{823D8DA3-385F-4463-A9BE-B2FE251EFD80}"/>
    <dgm:cxn modelId="{3FF81566-DBB3-43E3-A568-C0EFE499AF97}" type="presOf" srcId="{31571895-E917-4467-819C-39EEEEE853ED}" destId="{6DA9E736-BC17-4B21-8ABD-5C6C34242624}" srcOrd="0" destOrd="0" presId="urn:microsoft.com/office/officeart/2005/8/layout/orgChart1"/>
    <dgm:cxn modelId="{68FE827F-3DC9-4948-A5FE-56CFB0E3BD9C}" type="presOf" srcId="{DE0EA23A-35D1-4677-98F3-002ED5A7B448}" destId="{68CD2C8C-6891-45FB-9598-66D6387D5466}" srcOrd="1" destOrd="0" presId="urn:microsoft.com/office/officeart/2005/8/layout/orgChart1"/>
    <dgm:cxn modelId="{89796AD4-CADD-4F8D-9F80-5A4950CAEA69}" type="presOf" srcId="{B8F3929E-7705-4AD6-B667-530ED5FFA133}" destId="{1E8AFC4A-3BD0-4C84-831C-12E21E7AECDE}" srcOrd="0" destOrd="0" presId="urn:microsoft.com/office/officeart/2005/8/layout/orgChart1"/>
    <dgm:cxn modelId="{CF895A97-713B-48F2-8382-4F74CA3C9E19}" type="presOf" srcId="{144517B0-4B44-4B9A-BE31-3997177A5F83}" destId="{1E8031C7-80D6-458B-8F68-992C05FD5424}" srcOrd="0" destOrd="0" presId="urn:microsoft.com/office/officeart/2005/8/layout/orgChart1"/>
    <dgm:cxn modelId="{33DA0596-A887-40B8-BD1A-497D77FA3A17}" type="presOf" srcId="{1E3EDD74-E5DC-46F5-ABCA-4160FACAE6E9}" destId="{747E8A3C-C3A9-4C42-8E20-A5EDCD946BF1}" srcOrd="0" destOrd="0" presId="urn:microsoft.com/office/officeart/2005/8/layout/orgChart1"/>
    <dgm:cxn modelId="{A15A6591-DDDA-4426-A261-3F2CC79B2621}" type="presOf" srcId="{D8C55DB6-9CCB-4345-ADA9-E057EA285847}" destId="{75D38DB6-B53C-40F1-AB7F-E526D60A15FF}" srcOrd="0" destOrd="0" presId="urn:microsoft.com/office/officeart/2005/8/layout/orgChart1"/>
    <dgm:cxn modelId="{687CD043-3F54-4504-9E38-B8A96095CFEC}" srcId="{2C7389DD-113A-4656-88AC-F05DF55322D9}" destId="{3EB7E67B-9C94-4ED7-994F-47B70BD776E0}" srcOrd="4" destOrd="0" parTransId="{C891C5C7-7F10-4025-B6B1-124295020F6C}" sibTransId="{0572C864-82CA-4BA4-BE85-16E9917F4490}"/>
    <dgm:cxn modelId="{0411A0CA-C377-4ED8-83F0-30F5C75EABCE}" srcId="{7671356F-5494-42C7-AE4C-2363C822C92F}" destId="{A1C67A42-DD2A-4A3A-A2F7-6CD9689D0E37}" srcOrd="0" destOrd="0" parTransId="{D6C74611-A782-40EE-8B6F-14E8D7EE8EA3}" sibTransId="{3738C7B6-3165-4663-9E38-048454B4A0E9}"/>
    <dgm:cxn modelId="{491E7C27-B140-4EC2-973C-70F40B7FBEBD}" type="presOf" srcId="{C891C5C7-7F10-4025-B6B1-124295020F6C}" destId="{0009FCF9-E39E-4F20-A9C5-761119B0F452}" srcOrd="0" destOrd="0" presId="urn:microsoft.com/office/officeart/2005/8/layout/orgChart1"/>
    <dgm:cxn modelId="{BF43D7D3-48D6-4E4B-8143-A47DFAF8283E}" type="presOf" srcId="{02059202-7C74-4110-95C1-7BF441921CB8}" destId="{FD0573A6-82F9-4F00-9778-868050AA6D40}" srcOrd="1" destOrd="0" presId="urn:microsoft.com/office/officeart/2005/8/layout/orgChart1"/>
    <dgm:cxn modelId="{151C84A0-33AE-42FE-8E77-65E415850B62}" type="presOf" srcId="{A188D6E6-7C9C-49BA-AAED-AA6CEE83DCF5}" destId="{EE0B3DA9-D497-4CF2-B3BE-76DC201A64E7}" srcOrd="1" destOrd="0" presId="urn:microsoft.com/office/officeart/2005/8/layout/orgChart1"/>
    <dgm:cxn modelId="{9400FBA5-6CCF-4525-B530-D16197FBCB2B}" type="presOf" srcId="{D2EAE706-7CB4-46B1-A927-D820C8AB16FF}" destId="{2D53155F-C35C-4903-A3FD-4AFC76BF4CBC}" srcOrd="1" destOrd="0" presId="urn:microsoft.com/office/officeart/2005/8/layout/orgChart1"/>
    <dgm:cxn modelId="{8D32FEAB-4568-4E4C-86F7-ABA0527B8830}" type="presOf" srcId="{A188D6E6-7C9C-49BA-AAED-AA6CEE83DCF5}" destId="{8F1A2A14-8290-402A-B815-232970EAF46B}" srcOrd="0" destOrd="0" presId="urn:microsoft.com/office/officeart/2005/8/layout/orgChart1"/>
    <dgm:cxn modelId="{5C13E767-009E-4B5C-8E78-E9410F7C1988}" type="presOf" srcId="{61EA50B6-2284-4BCC-B2E5-ED8747F42098}" destId="{3F9E5650-862C-4F9E-B424-D2BDC51DA9F7}" srcOrd="0" destOrd="0" presId="urn:microsoft.com/office/officeart/2005/8/layout/orgChart1"/>
    <dgm:cxn modelId="{5CD76388-00B9-418A-A9FE-1EB6C07D9E83}" type="presOf" srcId="{E4C9FC45-751E-4970-96BD-4850AB5DEE8E}" destId="{B3DE9336-C9A6-422C-B439-692F5FA0E67F}" srcOrd="0" destOrd="0" presId="urn:microsoft.com/office/officeart/2005/8/layout/orgChart1"/>
    <dgm:cxn modelId="{51962940-B62F-43D3-9B1D-0772DC917FB7}" type="presOf" srcId="{110FEDE8-3A09-4A2A-BD62-826B7530D8DD}" destId="{47B8F1FF-4A94-43FD-8790-1442CB84F925}" srcOrd="0" destOrd="0" presId="urn:microsoft.com/office/officeart/2005/8/layout/orgChart1"/>
    <dgm:cxn modelId="{F629EE42-78E4-4179-97B2-F27BCA05CD06}" type="presOf" srcId="{2C7389DD-113A-4656-88AC-F05DF55322D9}" destId="{D8199E3E-BB9E-4DEC-A39D-94E97C0F7F40}" srcOrd="0" destOrd="0" presId="urn:microsoft.com/office/officeart/2005/8/layout/orgChart1"/>
    <dgm:cxn modelId="{E08A6923-7BEC-4752-A771-4464EBC48FF2}" srcId="{C6C746FD-B1B8-43A1-8C03-B17B8FFB1A97}" destId="{02059202-7C74-4110-95C1-7BF441921CB8}" srcOrd="1" destOrd="0" parTransId="{1E3EDD74-E5DC-46F5-ABCA-4160FACAE6E9}" sibTransId="{852B8027-38AB-4A90-BEDF-9343EC76D994}"/>
    <dgm:cxn modelId="{A4074F4B-05A9-4A9F-9A22-05F315AB5476}" type="presOf" srcId="{2C7389DD-113A-4656-88AC-F05DF55322D9}" destId="{7B6F7FA5-A2C0-48E0-ABE4-1F2DA08C024E}" srcOrd="1" destOrd="0" presId="urn:microsoft.com/office/officeart/2005/8/layout/orgChart1"/>
    <dgm:cxn modelId="{065D4CB6-3CEC-4DFD-849B-CAC4FF68F23A}" type="presOf" srcId="{D6C74611-A782-40EE-8B6F-14E8D7EE8EA3}" destId="{71842D3D-8C1B-467C-8EEB-4092970439A7}" srcOrd="0" destOrd="0" presId="urn:microsoft.com/office/officeart/2005/8/layout/orgChart1"/>
    <dgm:cxn modelId="{C10DE7D6-8A28-40B8-A0B3-34D3B602B5AD}" type="presOf" srcId="{E52F083B-7BD7-4CEF-B31F-A94AB844543C}" destId="{CC599BBD-B9E4-437A-95EB-735F6E1914E3}" srcOrd="0" destOrd="0" presId="urn:microsoft.com/office/officeart/2005/8/layout/orgChart1"/>
    <dgm:cxn modelId="{DC4C2CA2-E8CB-430D-B749-8A895EA2C04C}" type="presOf" srcId="{F072FC5B-D335-4F15-A9D4-F23983701088}" destId="{AB7C0B29-2A33-4DB0-AE9E-CB26D431C53E}" srcOrd="0" destOrd="0" presId="urn:microsoft.com/office/officeart/2005/8/layout/orgChart1"/>
    <dgm:cxn modelId="{1A1458A3-555A-4E38-BEF7-BBFA663D48C3}" srcId="{C6C746FD-B1B8-43A1-8C03-B17B8FFB1A97}" destId="{A188D6E6-7C9C-49BA-AAED-AA6CEE83DCF5}" srcOrd="0" destOrd="0" parTransId="{DBC31FB2-DD39-4C2F-B15F-B72C604CA052}" sibTransId="{399F3E07-2850-4F9F-8AB1-43F8C1642F34}"/>
    <dgm:cxn modelId="{B3064B52-8B6B-4E76-829D-264B8798D9DC}" type="presOf" srcId="{02059202-7C74-4110-95C1-7BF441921CB8}" destId="{2487512C-1BC5-44CD-A005-FB62BBE097EA}" srcOrd="0" destOrd="0" presId="urn:microsoft.com/office/officeart/2005/8/layout/orgChart1"/>
    <dgm:cxn modelId="{2ED65F82-56D9-4AF2-B99B-24EB65B0F57F}" type="presOf" srcId="{D2EAE706-7CB4-46B1-A927-D820C8AB16FF}" destId="{5C5C7434-B6CA-4613-9582-83D252CDA011}" srcOrd="0" destOrd="0" presId="urn:microsoft.com/office/officeart/2005/8/layout/orgChart1"/>
    <dgm:cxn modelId="{8EC416CD-55ED-46C8-A165-A8AAB8AE5D99}" type="presOf" srcId="{2AFFE30B-7E4F-4C62-A037-F8CB5ADDD404}" destId="{07C7F898-7606-441D-B770-F2F8E8057F3E}" srcOrd="0" destOrd="0" presId="urn:microsoft.com/office/officeart/2005/8/layout/orgChart1"/>
    <dgm:cxn modelId="{333C0099-A018-4AA4-AE37-C9E1F3B071E6}" srcId="{2C7389DD-113A-4656-88AC-F05DF55322D9}" destId="{DE0EA23A-35D1-4677-98F3-002ED5A7B448}" srcOrd="2" destOrd="0" parTransId="{E4C9FC45-751E-4970-96BD-4850AB5DEE8E}" sibTransId="{191C90FD-E3A2-412B-8D5B-C499BD1A865A}"/>
    <dgm:cxn modelId="{692E588E-C5CE-460E-B8ED-1003DA75A4DA}" type="presOf" srcId="{1D85634E-0BD9-4C48-AB3E-5840836373A3}" destId="{A15A8C68-A26E-48E0-B97E-F2C63EF37F13}" srcOrd="1" destOrd="0" presId="urn:microsoft.com/office/officeart/2005/8/layout/orgChart1"/>
    <dgm:cxn modelId="{3700E17E-6ECC-4D49-AA95-195D54D62507}" type="presOf" srcId="{7671356F-5494-42C7-AE4C-2363C822C92F}" destId="{03FB49C8-0724-4FD2-A143-83D1F9210617}" srcOrd="1" destOrd="0" presId="urn:microsoft.com/office/officeart/2005/8/layout/orgChart1"/>
    <dgm:cxn modelId="{4CC794E8-5E17-4D2C-8390-294985843B11}" type="presOf" srcId="{DE0EA23A-35D1-4677-98F3-002ED5A7B448}" destId="{586BC64F-A369-4C7A-B60C-BC8D4B518254}" srcOrd="0" destOrd="0" presId="urn:microsoft.com/office/officeart/2005/8/layout/orgChart1"/>
    <dgm:cxn modelId="{5135EF24-F783-49C0-BB69-82F0FEA25655}" type="presOf" srcId="{3EB7E67B-9C94-4ED7-994F-47B70BD776E0}" destId="{6541966A-122B-4991-841B-46CA75A7AC18}" srcOrd="0" destOrd="0" presId="urn:microsoft.com/office/officeart/2005/8/layout/orgChart1"/>
    <dgm:cxn modelId="{F7CE00ED-AE99-466A-9900-1FE95C175DD0}" type="presOf" srcId="{A1C67A42-DD2A-4A3A-A2F7-6CD9689D0E37}" destId="{E818350D-4F76-4582-B827-3A18037C79A0}" srcOrd="0" destOrd="0" presId="urn:microsoft.com/office/officeart/2005/8/layout/orgChart1"/>
    <dgm:cxn modelId="{731CFC2A-D65A-4E5E-8CB4-8D9E1C504E03}" type="presOf" srcId="{C6C746FD-B1B8-43A1-8C03-B17B8FFB1A97}" destId="{22EFECEC-FF4F-4940-A801-6836A2C1E489}" srcOrd="1" destOrd="0" presId="urn:microsoft.com/office/officeart/2005/8/layout/orgChart1"/>
    <dgm:cxn modelId="{B409B38D-B132-4DA0-84A5-5E862728ED01}" type="presOf" srcId="{3EB7E67B-9C94-4ED7-994F-47B70BD776E0}" destId="{00B19D9F-05C3-41C5-A78E-036B9B05FA64}" srcOrd="1" destOrd="0" presId="urn:microsoft.com/office/officeart/2005/8/layout/orgChart1"/>
    <dgm:cxn modelId="{5D0C6A65-7ABF-4191-AEB0-43F4E94900AF}" srcId="{67BFDA08-339D-4CBB-B28C-830E07148F7E}" destId="{2C7389DD-113A-4656-88AC-F05DF55322D9}" srcOrd="0" destOrd="0" parTransId="{F390B590-5439-4AC3-AA4D-E111B60E9401}" sibTransId="{BFBFE815-F5FA-41C5-95B8-911DD6EEAD71}"/>
    <dgm:cxn modelId="{456BE6ED-0AF6-40F4-8ED6-BC670D0921FA}" srcId="{2C7389DD-113A-4656-88AC-F05DF55322D9}" destId="{C6C746FD-B1B8-43A1-8C03-B17B8FFB1A97}" srcOrd="1" destOrd="0" parTransId="{2AFFE30B-7E4F-4C62-A037-F8CB5ADDD404}" sibTransId="{8B2653A0-07EC-4C10-BD15-FD3086B7730A}"/>
    <dgm:cxn modelId="{60C7F40C-50F0-48AE-A154-97F2DF9C524D}" type="presOf" srcId="{DBC31FB2-DD39-4C2F-B15F-B72C604CA052}" destId="{539BCD74-91FA-4F7B-99C8-1F093394E951}" srcOrd="0" destOrd="0" presId="urn:microsoft.com/office/officeart/2005/8/layout/orgChart1"/>
    <dgm:cxn modelId="{6982BF32-62B1-48AD-B3AC-F9ADF432DBCB}" type="presOf" srcId="{67BFDA08-339D-4CBB-B28C-830E07148F7E}" destId="{AEBE1651-8751-4072-9FB0-7BD9FFCD1CDE}" srcOrd="0" destOrd="0" presId="urn:microsoft.com/office/officeart/2005/8/layout/orgChart1"/>
    <dgm:cxn modelId="{D6B99362-3979-4E5F-AD92-F64698EAE937}" type="presOf" srcId="{C6C746FD-B1B8-43A1-8C03-B17B8FFB1A97}" destId="{7AAC5FC9-16FC-44ED-80B6-923FA9B68046}" srcOrd="0" destOrd="0" presId="urn:microsoft.com/office/officeart/2005/8/layout/orgChart1"/>
    <dgm:cxn modelId="{EA6CD4FD-395A-480B-B38A-3DF62B96F99D}" type="presOf" srcId="{61EA50B6-2284-4BCC-B2E5-ED8747F42098}" destId="{8B1C6E4C-00BE-4A3A-B1B9-69CE9BE888FC}" srcOrd="1" destOrd="0" presId="urn:microsoft.com/office/officeart/2005/8/layout/orgChart1"/>
    <dgm:cxn modelId="{2D518A34-E61F-4438-AD92-EFA8E5E17026}" type="presOf" srcId="{ACBC4F89-C513-4505-8C10-08821C27D43D}" destId="{C0174C8D-3DFA-4BFC-98E5-40EECA424AA0}" srcOrd="0" destOrd="0" presId="urn:microsoft.com/office/officeart/2005/8/layout/orgChart1"/>
    <dgm:cxn modelId="{E061A122-AB06-4AB6-980F-6E6B912323BF}" srcId="{3EB7E67B-9C94-4ED7-994F-47B70BD776E0}" destId="{F072FC5B-D335-4F15-A9D4-F23983701088}" srcOrd="0" destOrd="0" parTransId="{B8F3929E-7705-4AD6-B667-530ED5FFA133}" sibTransId="{F0EDA443-7E7C-4FC0-96DC-5A6B33CCB1C9}"/>
    <dgm:cxn modelId="{4B471223-5F21-4396-A609-7EB11F4B48EB}" srcId="{2C7389DD-113A-4656-88AC-F05DF55322D9}" destId="{7671356F-5494-42C7-AE4C-2363C822C92F}" srcOrd="3" destOrd="0" parTransId="{D8C55DB6-9CCB-4345-ADA9-E057EA285847}" sibTransId="{ED05E125-3D7A-422B-9511-F886111E7BF2}"/>
    <dgm:cxn modelId="{DA2325BE-CFD5-405F-BB89-4A4FC69E7E67}" type="presParOf" srcId="{AEBE1651-8751-4072-9FB0-7BD9FFCD1CDE}" destId="{98E36A4F-5AEB-4692-9697-EB7676389346}" srcOrd="0" destOrd="0" presId="urn:microsoft.com/office/officeart/2005/8/layout/orgChart1"/>
    <dgm:cxn modelId="{0EDAC530-610D-40AD-9669-954190BA438F}" type="presParOf" srcId="{98E36A4F-5AEB-4692-9697-EB7676389346}" destId="{9EA8B86C-8477-44B9-879E-743AD9A4081C}" srcOrd="0" destOrd="0" presId="urn:microsoft.com/office/officeart/2005/8/layout/orgChart1"/>
    <dgm:cxn modelId="{DD6A3B58-6E13-4FEB-B686-6C1E011D1DE8}" type="presParOf" srcId="{9EA8B86C-8477-44B9-879E-743AD9A4081C}" destId="{D8199E3E-BB9E-4DEC-A39D-94E97C0F7F40}" srcOrd="0" destOrd="0" presId="urn:microsoft.com/office/officeart/2005/8/layout/orgChart1"/>
    <dgm:cxn modelId="{361C57B4-7957-4F5D-977B-010506FBBB4E}" type="presParOf" srcId="{9EA8B86C-8477-44B9-879E-743AD9A4081C}" destId="{7B6F7FA5-A2C0-48E0-ABE4-1F2DA08C024E}" srcOrd="1" destOrd="0" presId="urn:microsoft.com/office/officeart/2005/8/layout/orgChart1"/>
    <dgm:cxn modelId="{9F29ED0E-882F-40A2-80FE-4AF9988448B7}" type="presParOf" srcId="{98E36A4F-5AEB-4692-9697-EB7676389346}" destId="{3ADB23B8-3070-448B-936B-9B011962E5AE}" srcOrd="1" destOrd="0" presId="urn:microsoft.com/office/officeart/2005/8/layout/orgChart1"/>
    <dgm:cxn modelId="{E05D1318-CF18-4C49-B7FA-9023CA426718}" type="presParOf" srcId="{3ADB23B8-3070-448B-936B-9B011962E5AE}" destId="{07C7F898-7606-441D-B770-F2F8E8057F3E}" srcOrd="0" destOrd="0" presId="urn:microsoft.com/office/officeart/2005/8/layout/orgChart1"/>
    <dgm:cxn modelId="{154ADAF7-722C-4D9E-9D0C-2E09E16F7CE3}" type="presParOf" srcId="{3ADB23B8-3070-448B-936B-9B011962E5AE}" destId="{4654C75B-697F-433C-9ECB-27709E9386D6}" srcOrd="1" destOrd="0" presId="urn:microsoft.com/office/officeart/2005/8/layout/orgChart1"/>
    <dgm:cxn modelId="{1FAFB428-AB0B-45AC-9307-076C289A429E}" type="presParOf" srcId="{4654C75B-697F-433C-9ECB-27709E9386D6}" destId="{D623932C-F237-4CD1-A635-A586083CF858}" srcOrd="0" destOrd="0" presId="urn:microsoft.com/office/officeart/2005/8/layout/orgChart1"/>
    <dgm:cxn modelId="{0B66C825-D97E-4F44-821A-57005859FE21}" type="presParOf" srcId="{D623932C-F237-4CD1-A635-A586083CF858}" destId="{7AAC5FC9-16FC-44ED-80B6-923FA9B68046}" srcOrd="0" destOrd="0" presId="urn:microsoft.com/office/officeart/2005/8/layout/orgChart1"/>
    <dgm:cxn modelId="{7A98ADE9-6D9C-4513-AD19-8A33D89EA21A}" type="presParOf" srcId="{D623932C-F237-4CD1-A635-A586083CF858}" destId="{22EFECEC-FF4F-4940-A801-6836A2C1E489}" srcOrd="1" destOrd="0" presId="urn:microsoft.com/office/officeart/2005/8/layout/orgChart1"/>
    <dgm:cxn modelId="{7D7E3168-09A7-4547-A728-B7F7724794E4}" type="presParOf" srcId="{4654C75B-697F-433C-9ECB-27709E9386D6}" destId="{76475C08-B202-40D9-8E06-9B3AADBCADAB}" srcOrd="1" destOrd="0" presId="urn:microsoft.com/office/officeart/2005/8/layout/orgChart1"/>
    <dgm:cxn modelId="{288117C3-47AB-4E0A-91AD-E84B0879B334}" type="presParOf" srcId="{76475C08-B202-40D9-8E06-9B3AADBCADAB}" destId="{539BCD74-91FA-4F7B-99C8-1F093394E951}" srcOrd="0" destOrd="0" presId="urn:microsoft.com/office/officeart/2005/8/layout/orgChart1"/>
    <dgm:cxn modelId="{6579D43A-E51F-4ED3-B29D-BAD80455F131}" type="presParOf" srcId="{76475C08-B202-40D9-8E06-9B3AADBCADAB}" destId="{5B2EE9D3-2F4D-43A9-B8D4-C506FF48DC15}" srcOrd="1" destOrd="0" presId="urn:microsoft.com/office/officeart/2005/8/layout/orgChart1"/>
    <dgm:cxn modelId="{2C5E90DF-AF2F-4988-9C65-EF216E4ACD93}" type="presParOf" srcId="{5B2EE9D3-2F4D-43A9-B8D4-C506FF48DC15}" destId="{6FB1407E-F3BB-48F7-9040-3DE63FB5A213}" srcOrd="0" destOrd="0" presId="urn:microsoft.com/office/officeart/2005/8/layout/orgChart1"/>
    <dgm:cxn modelId="{5D03A773-3800-4CD3-91A7-1303BF1905F5}" type="presParOf" srcId="{6FB1407E-F3BB-48F7-9040-3DE63FB5A213}" destId="{8F1A2A14-8290-402A-B815-232970EAF46B}" srcOrd="0" destOrd="0" presId="urn:microsoft.com/office/officeart/2005/8/layout/orgChart1"/>
    <dgm:cxn modelId="{CEDE661E-425A-4855-8904-598DCD46B9FF}" type="presParOf" srcId="{6FB1407E-F3BB-48F7-9040-3DE63FB5A213}" destId="{EE0B3DA9-D497-4CF2-B3BE-76DC201A64E7}" srcOrd="1" destOrd="0" presId="urn:microsoft.com/office/officeart/2005/8/layout/orgChart1"/>
    <dgm:cxn modelId="{7E17207F-291E-4520-B5DC-BE6346A8A2B2}" type="presParOf" srcId="{5B2EE9D3-2F4D-43A9-B8D4-C506FF48DC15}" destId="{09E24330-FE96-425A-A16F-FAB36E459428}" srcOrd="1" destOrd="0" presId="urn:microsoft.com/office/officeart/2005/8/layout/orgChart1"/>
    <dgm:cxn modelId="{B63DE55B-D725-434D-BBBC-8B4214B3479F}" type="presParOf" srcId="{5B2EE9D3-2F4D-43A9-B8D4-C506FF48DC15}" destId="{6F823497-F250-451F-9DAB-5E616AF14995}" srcOrd="2" destOrd="0" presId="urn:microsoft.com/office/officeart/2005/8/layout/orgChart1"/>
    <dgm:cxn modelId="{A0DB0F4D-DB00-4829-AFB3-4222B59117C1}" type="presParOf" srcId="{76475C08-B202-40D9-8E06-9B3AADBCADAB}" destId="{747E8A3C-C3A9-4C42-8E20-A5EDCD946BF1}" srcOrd="2" destOrd="0" presId="urn:microsoft.com/office/officeart/2005/8/layout/orgChart1"/>
    <dgm:cxn modelId="{AA02D26D-B923-4D5C-ACD9-2A0557C157E8}" type="presParOf" srcId="{76475C08-B202-40D9-8E06-9B3AADBCADAB}" destId="{3408F266-06A9-417F-A2E7-17A05CC1ADCC}" srcOrd="3" destOrd="0" presId="urn:microsoft.com/office/officeart/2005/8/layout/orgChart1"/>
    <dgm:cxn modelId="{62F732A0-83CA-4C61-89A9-98CF7B89FA26}" type="presParOf" srcId="{3408F266-06A9-417F-A2E7-17A05CC1ADCC}" destId="{83A8A351-3309-4CC9-8583-BC13D3B251DA}" srcOrd="0" destOrd="0" presId="urn:microsoft.com/office/officeart/2005/8/layout/orgChart1"/>
    <dgm:cxn modelId="{823FBDE8-2305-4EA2-A29F-D95831705C14}" type="presParOf" srcId="{83A8A351-3309-4CC9-8583-BC13D3B251DA}" destId="{2487512C-1BC5-44CD-A005-FB62BBE097EA}" srcOrd="0" destOrd="0" presId="urn:microsoft.com/office/officeart/2005/8/layout/orgChart1"/>
    <dgm:cxn modelId="{3061D482-BFC4-49E3-A1C3-C537A5CA1E3E}" type="presParOf" srcId="{83A8A351-3309-4CC9-8583-BC13D3B251DA}" destId="{FD0573A6-82F9-4F00-9778-868050AA6D40}" srcOrd="1" destOrd="0" presId="urn:microsoft.com/office/officeart/2005/8/layout/orgChart1"/>
    <dgm:cxn modelId="{0E3D24CE-4423-4CDD-8C2F-34D44A9FB2AA}" type="presParOf" srcId="{3408F266-06A9-417F-A2E7-17A05CC1ADCC}" destId="{2E1D64C6-5BF7-4CFB-AA0F-24DC81665A03}" srcOrd="1" destOrd="0" presId="urn:microsoft.com/office/officeart/2005/8/layout/orgChart1"/>
    <dgm:cxn modelId="{0FEAACDF-71DB-4FD2-B548-4248B0C1D6CA}" type="presParOf" srcId="{3408F266-06A9-417F-A2E7-17A05CC1ADCC}" destId="{511AFFFF-2D6D-4F4D-8B78-25F56E03D432}" srcOrd="2" destOrd="0" presId="urn:microsoft.com/office/officeart/2005/8/layout/orgChart1"/>
    <dgm:cxn modelId="{73C27F8D-E56A-4046-9515-4628D5E5D048}" type="presParOf" srcId="{4654C75B-697F-433C-9ECB-27709E9386D6}" destId="{D900C853-7190-402B-B59E-4D04EE98D1E8}" srcOrd="2" destOrd="0" presId="urn:microsoft.com/office/officeart/2005/8/layout/orgChart1"/>
    <dgm:cxn modelId="{1FF8C2B1-4BAD-477D-8860-6CA90C53C563}" type="presParOf" srcId="{3ADB23B8-3070-448B-936B-9B011962E5AE}" destId="{B3DE9336-C9A6-422C-B439-692F5FA0E67F}" srcOrd="2" destOrd="0" presId="urn:microsoft.com/office/officeart/2005/8/layout/orgChart1"/>
    <dgm:cxn modelId="{933FFE9D-ABB1-4610-B55F-E3D198E4685F}" type="presParOf" srcId="{3ADB23B8-3070-448B-936B-9B011962E5AE}" destId="{51DEE319-726B-4596-9FF7-199023F3E866}" srcOrd="3" destOrd="0" presId="urn:microsoft.com/office/officeart/2005/8/layout/orgChart1"/>
    <dgm:cxn modelId="{B5835BE7-3F98-437F-A3F8-32D04C91E006}" type="presParOf" srcId="{51DEE319-726B-4596-9FF7-199023F3E866}" destId="{476EB623-9D0D-403F-95E1-697FDC1250BD}" srcOrd="0" destOrd="0" presId="urn:microsoft.com/office/officeart/2005/8/layout/orgChart1"/>
    <dgm:cxn modelId="{E2B69F98-590C-4012-AFFB-D989C37C0F3F}" type="presParOf" srcId="{476EB623-9D0D-403F-95E1-697FDC1250BD}" destId="{586BC64F-A369-4C7A-B60C-BC8D4B518254}" srcOrd="0" destOrd="0" presId="urn:microsoft.com/office/officeart/2005/8/layout/orgChart1"/>
    <dgm:cxn modelId="{21BED9BE-6AB6-4AEF-B093-A80C8FE51B85}" type="presParOf" srcId="{476EB623-9D0D-403F-95E1-697FDC1250BD}" destId="{68CD2C8C-6891-45FB-9598-66D6387D5466}" srcOrd="1" destOrd="0" presId="urn:microsoft.com/office/officeart/2005/8/layout/orgChart1"/>
    <dgm:cxn modelId="{4F528D8B-4DA0-4F92-9889-7B29CEB2A93C}" type="presParOf" srcId="{51DEE319-726B-4596-9FF7-199023F3E866}" destId="{0527282B-58D3-46A8-9119-BDA9D1A926FB}" srcOrd="1" destOrd="0" presId="urn:microsoft.com/office/officeart/2005/8/layout/orgChart1"/>
    <dgm:cxn modelId="{DFC394D8-93B1-4AA8-B33E-A4D6F4A50651}" type="presParOf" srcId="{0527282B-58D3-46A8-9119-BDA9D1A926FB}" destId="{47B8F1FF-4A94-43FD-8790-1442CB84F925}" srcOrd="0" destOrd="0" presId="urn:microsoft.com/office/officeart/2005/8/layout/orgChart1"/>
    <dgm:cxn modelId="{1D9BD132-A451-40DA-9228-4961D3F7E91C}" type="presParOf" srcId="{0527282B-58D3-46A8-9119-BDA9D1A926FB}" destId="{2D9E6C44-75F7-484A-BBCD-D9A1424D156E}" srcOrd="1" destOrd="0" presId="urn:microsoft.com/office/officeart/2005/8/layout/orgChart1"/>
    <dgm:cxn modelId="{C78F4EDE-3C93-4514-81CE-025B616555B4}" type="presParOf" srcId="{2D9E6C44-75F7-484A-BBCD-D9A1424D156E}" destId="{5D6A1C1D-187B-4847-8626-D5975A04FAAF}" srcOrd="0" destOrd="0" presId="urn:microsoft.com/office/officeart/2005/8/layout/orgChart1"/>
    <dgm:cxn modelId="{DAFFBDB2-9186-46CD-BC5D-837ECF0F4473}" type="presParOf" srcId="{5D6A1C1D-187B-4847-8626-D5975A04FAAF}" destId="{C0174C8D-3DFA-4BFC-98E5-40EECA424AA0}" srcOrd="0" destOrd="0" presId="urn:microsoft.com/office/officeart/2005/8/layout/orgChart1"/>
    <dgm:cxn modelId="{BE78C9EA-A34F-4E4A-BAE2-E2B8044331CF}" type="presParOf" srcId="{5D6A1C1D-187B-4847-8626-D5975A04FAAF}" destId="{1FCD1879-0DA8-47C7-B769-11D1FFCC0928}" srcOrd="1" destOrd="0" presId="urn:microsoft.com/office/officeart/2005/8/layout/orgChart1"/>
    <dgm:cxn modelId="{9C5C811D-D4B5-40F3-834B-5E0DEED5846C}" type="presParOf" srcId="{2D9E6C44-75F7-484A-BBCD-D9A1424D156E}" destId="{43FB26B6-CAA5-41D8-A180-C965FA75BCE5}" srcOrd="1" destOrd="0" presId="urn:microsoft.com/office/officeart/2005/8/layout/orgChart1"/>
    <dgm:cxn modelId="{3356F0E4-3F1C-4E41-B832-04DAD7D3B72F}" type="presParOf" srcId="{2D9E6C44-75F7-484A-BBCD-D9A1424D156E}" destId="{E9F98D80-C64B-4B63-A062-FDE502D6FB76}" srcOrd="2" destOrd="0" presId="urn:microsoft.com/office/officeart/2005/8/layout/orgChart1"/>
    <dgm:cxn modelId="{8FAB161A-9D67-483A-97A7-C04368E24F01}" type="presParOf" srcId="{0527282B-58D3-46A8-9119-BDA9D1A926FB}" destId="{1E8031C7-80D6-458B-8F68-992C05FD5424}" srcOrd="2" destOrd="0" presId="urn:microsoft.com/office/officeart/2005/8/layout/orgChart1"/>
    <dgm:cxn modelId="{C985D426-BDE1-4176-8C84-E7F70969E4AF}" type="presParOf" srcId="{0527282B-58D3-46A8-9119-BDA9D1A926FB}" destId="{52F6247C-35FF-4440-A0FE-5B715B1A249B}" srcOrd="3" destOrd="0" presId="urn:microsoft.com/office/officeart/2005/8/layout/orgChart1"/>
    <dgm:cxn modelId="{89132298-1C0D-47C0-A1BB-8C6EE9D86B61}" type="presParOf" srcId="{52F6247C-35FF-4440-A0FE-5B715B1A249B}" destId="{6D8E5D1E-0968-43B8-85FD-B317938E4762}" srcOrd="0" destOrd="0" presId="urn:microsoft.com/office/officeart/2005/8/layout/orgChart1"/>
    <dgm:cxn modelId="{38D9BCAA-6196-44B4-9A44-FAA815AF797F}" type="presParOf" srcId="{6D8E5D1E-0968-43B8-85FD-B317938E4762}" destId="{5E2E9CD5-3EDB-4822-A07C-DCE0BD033685}" srcOrd="0" destOrd="0" presId="urn:microsoft.com/office/officeart/2005/8/layout/orgChart1"/>
    <dgm:cxn modelId="{F900AFDC-CC27-499D-B3E0-BAEE53F556B7}" type="presParOf" srcId="{6D8E5D1E-0968-43B8-85FD-B317938E4762}" destId="{A15A8C68-A26E-48E0-B97E-F2C63EF37F13}" srcOrd="1" destOrd="0" presId="urn:microsoft.com/office/officeart/2005/8/layout/orgChart1"/>
    <dgm:cxn modelId="{FC8BB771-375B-4A4E-894A-BA53C0DB5BAA}" type="presParOf" srcId="{52F6247C-35FF-4440-A0FE-5B715B1A249B}" destId="{C2CFDAD4-A9DB-4391-881E-E82568224FE0}" srcOrd="1" destOrd="0" presId="urn:microsoft.com/office/officeart/2005/8/layout/orgChart1"/>
    <dgm:cxn modelId="{BEA606A2-92CC-443C-ABC0-1DF8F390893C}" type="presParOf" srcId="{52F6247C-35FF-4440-A0FE-5B715B1A249B}" destId="{044CE764-015F-4455-8F64-CCCFFE7193C4}" srcOrd="2" destOrd="0" presId="urn:microsoft.com/office/officeart/2005/8/layout/orgChart1"/>
    <dgm:cxn modelId="{858C4A32-264C-42A0-9A38-49B18A356FBB}" type="presParOf" srcId="{51DEE319-726B-4596-9FF7-199023F3E866}" destId="{3352F6CB-FBCE-4462-B800-E19CE8AD9842}" srcOrd="2" destOrd="0" presId="urn:microsoft.com/office/officeart/2005/8/layout/orgChart1"/>
    <dgm:cxn modelId="{BC4390C0-4EC3-4836-A2AB-0B7F90188874}" type="presParOf" srcId="{3ADB23B8-3070-448B-936B-9B011962E5AE}" destId="{75D38DB6-B53C-40F1-AB7F-E526D60A15FF}" srcOrd="4" destOrd="0" presId="urn:microsoft.com/office/officeart/2005/8/layout/orgChart1"/>
    <dgm:cxn modelId="{14D8DA69-CE67-4209-B726-2CB6427670F9}" type="presParOf" srcId="{3ADB23B8-3070-448B-936B-9B011962E5AE}" destId="{FB605EAB-5169-43A6-8951-73DCC4B8217D}" srcOrd="5" destOrd="0" presId="urn:microsoft.com/office/officeart/2005/8/layout/orgChart1"/>
    <dgm:cxn modelId="{D0366735-6A37-4BB4-9D89-54EF079E3429}" type="presParOf" srcId="{FB605EAB-5169-43A6-8951-73DCC4B8217D}" destId="{194F0A28-ADDB-4957-A275-B4250C4202C9}" srcOrd="0" destOrd="0" presId="urn:microsoft.com/office/officeart/2005/8/layout/orgChart1"/>
    <dgm:cxn modelId="{F740275A-5D3D-4BF0-BF15-B6B9A7FF7A3E}" type="presParOf" srcId="{194F0A28-ADDB-4957-A275-B4250C4202C9}" destId="{EE564FBB-2192-4B4C-8CA8-D0938D3CACBD}" srcOrd="0" destOrd="0" presId="urn:microsoft.com/office/officeart/2005/8/layout/orgChart1"/>
    <dgm:cxn modelId="{2D058DB6-A417-4F9E-A8E7-151472857AB4}" type="presParOf" srcId="{194F0A28-ADDB-4957-A275-B4250C4202C9}" destId="{03FB49C8-0724-4FD2-A143-83D1F9210617}" srcOrd="1" destOrd="0" presId="urn:microsoft.com/office/officeart/2005/8/layout/orgChart1"/>
    <dgm:cxn modelId="{CFEAFB84-B2F8-4F69-BD72-F91E6BEFE43A}" type="presParOf" srcId="{FB605EAB-5169-43A6-8951-73DCC4B8217D}" destId="{0801906F-2CEC-41A2-ADD5-3FA598DB685C}" srcOrd="1" destOrd="0" presId="urn:microsoft.com/office/officeart/2005/8/layout/orgChart1"/>
    <dgm:cxn modelId="{C4617C2A-5B29-4DD7-A053-3E3DC13B8CC0}" type="presParOf" srcId="{0801906F-2CEC-41A2-ADD5-3FA598DB685C}" destId="{71842D3D-8C1B-467C-8EEB-4092970439A7}" srcOrd="0" destOrd="0" presId="urn:microsoft.com/office/officeart/2005/8/layout/orgChart1"/>
    <dgm:cxn modelId="{5E463661-B2CE-404D-95FD-D82B5994FA4D}" type="presParOf" srcId="{0801906F-2CEC-41A2-ADD5-3FA598DB685C}" destId="{B35EFCB4-FD1E-48E2-A4CF-BC0D7927D8E2}" srcOrd="1" destOrd="0" presId="urn:microsoft.com/office/officeart/2005/8/layout/orgChart1"/>
    <dgm:cxn modelId="{68DDF004-8BBB-40B8-8E4A-19EE7154880C}" type="presParOf" srcId="{B35EFCB4-FD1E-48E2-A4CF-BC0D7927D8E2}" destId="{A1FB888F-15E4-46A8-84FC-C2F9FB6C63B7}" srcOrd="0" destOrd="0" presId="urn:microsoft.com/office/officeart/2005/8/layout/orgChart1"/>
    <dgm:cxn modelId="{BC150BD1-8286-4ED8-A335-8519A2D848A2}" type="presParOf" srcId="{A1FB888F-15E4-46A8-84FC-C2F9FB6C63B7}" destId="{E818350D-4F76-4582-B827-3A18037C79A0}" srcOrd="0" destOrd="0" presId="urn:microsoft.com/office/officeart/2005/8/layout/orgChart1"/>
    <dgm:cxn modelId="{D2F9AB72-7D5A-4196-B70F-9226B716A100}" type="presParOf" srcId="{A1FB888F-15E4-46A8-84FC-C2F9FB6C63B7}" destId="{4E9108DC-1B81-4AC9-B889-635CD46C31A3}" srcOrd="1" destOrd="0" presId="urn:microsoft.com/office/officeart/2005/8/layout/orgChart1"/>
    <dgm:cxn modelId="{9B2E5C36-D1CE-4D6E-8C3C-FF2EF088598F}" type="presParOf" srcId="{B35EFCB4-FD1E-48E2-A4CF-BC0D7927D8E2}" destId="{26B28451-A767-4B35-A3AD-4189AA5B93D8}" srcOrd="1" destOrd="0" presId="urn:microsoft.com/office/officeart/2005/8/layout/orgChart1"/>
    <dgm:cxn modelId="{FB88E8FA-5A7C-46C4-A494-71D1F2A9EE7F}" type="presParOf" srcId="{B35EFCB4-FD1E-48E2-A4CF-BC0D7927D8E2}" destId="{B8D7873E-EB96-4F7A-8A5C-372EE34E74D6}" srcOrd="2" destOrd="0" presId="urn:microsoft.com/office/officeart/2005/8/layout/orgChart1"/>
    <dgm:cxn modelId="{F14FB49B-9962-41A6-89A1-4429503C6200}" type="presParOf" srcId="{0801906F-2CEC-41A2-ADD5-3FA598DB685C}" destId="{6DA9E736-BC17-4B21-8ABD-5C6C34242624}" srcOrd="2" destOrd="0" presId="urn:microsoft.com/office/officeart/2005/8/layout/orgChart1"/>
    <dgm:cxn modelId="{DE4A970F-5B2D-4E60-979C-E9A2F6393FF0}" type="presParOf" srcId="{0801906F-2CEC-41A2-ADD5-3FA598DB685C}" destId="{07F0FFD9-EE93-4D2C-8280-E175525187D0}" srcOrd="3" destOrd="0" presId="urn:microsoft.com/office/officeart/2005/8/layout/orgChart1"/>
    <dgm:cxn modelId="{2AD589C8-F59F-486A-9E15-A4145D9DBE41}" type="presParOf" srcId="{07F0FFD9-EE93-4D2C-8280-E175525187D0}" destId="{CE6F2C44-4E01-4038-8D19-945136DD734B}" srcOrd="0" destOrd="0" presId="urn:microsoft.com/office/officeart/2005/8/layout/orgChart1"/>
    <dgm:cxn modelId="{226F2676-168E-4EAB-A074-42DFDFF46247}" type="presParOf" srcId="{CE6F2C44-4E01-4038-8D19-945136DD734B}" destId="{3F9E5650-862C-4F9E-B424-D2BDC51DA9F7}" srcOrd="0" destOrd="0" presId="urn:microsoft.com/office/officeart/2005/8/layout/orgChart1"/>
    <dgm:cxn modelId="{18EE2372-85A8-412E-84C3-844725FA0D24}" type="presParOf" srcId="{CE6F2C44-4E01-4038-8D19-945136DD734B}" destId="{8B1C6E4C-00BE-4A3A-B1B9-69CE9BE888FC}" srcOrd="1" destOrd="0" presId="urn:microsoft.com/office/officeart/2005/8/layout/orgChart1"/>
    <dgm:cxn modelId="{22E961F1-1DED-4228-B521-1EE7AA32285A}" type="presParOf" srcId="{07F0FFD9-EE93-4D2C-8280-E175525187D0}" destId="{C989231C-5866-46EC-A84A-7491F29C21CE}" srcOrd="1" destOrd="0" presId="urn:microsoft.com/office/officeart/2005/8/layout/orgChart1"/>
    <dgm:cxn modelId="{E41E0FBF-75AC-4E19-86A2-45B7DBD38B0E}" type="presParOf" srcId="{07F0FFD9-EE93-4D2C-8280-E175525187D0}" destId="{406AC976-09BF-444B-A92E-DD74003E6BBC}" srcOrd="2" destOrd="0" presId="urn:microsoft.com/office/officeart/2005/8/layout/orgChart1"/>
    <dgm:cxn modelId="{17312450-FB16-43C5-88E8-A5E41A96CED2}" type="presParOf" srcId="{FB605EAB-5169-43A6-8951-73DCC4B8217D}" destId="{C4E39DCD-D10E-43F9-9EC0-A89F6B0370C8}" srcOrd="2" destOrd="0" presId="urn:microsoft.com/office/officeart/2005/8/layout/orgChart1"/>
    <dgm:cxn modelId="{FE100466-39C1-498F-BFA6-76B5A4A157DA}" type="presParOf" srcId="{3ADB23B8-3070-448B-936B-9B011962E5AE}" destId="{0009FCF9-E39E-4F20-A9C5-761119B0F452}" srcOrd="6" destOrd="0" presId="urn:microsoft.com/office/officeart/2005/8/layout/orgChart1"/>
    <dgm:cxn modelId="{FF56342D-8FB9-4977-9DFF-55C2E66F84B6}" type="presParOf" srcId="{3ADB23B8-3070-448B-936B-9B011962E5AE}" destId="{00C6C5AD-405A-4062-B998-DA62D64B30F5}" srcOrd="7" destOrd="0" presId="urn:microsoft.com/office/officeart/2005/8/layout/orgChart1"/>
    <dgm:cxn modelId="{39045C9A-938E-4CA6-B099-6DB370D68E4E}" type="presParOf" srcId="{00C6C5AD-405A-4062-B998-DA62D64B30F5}" destId="{6BDE6465-5BED-4F86-AD7F-6F547336A6CA}" srcOrd="0" destOrd="0" presId="urn:microsoft.com/office/officeart/2005/8/layout/orgChart1"/>
    <dgm:cxn modelId="{0A71064B-138A-4450-94A5-DCF9F667883B}" type="presParOf" srcId="{6BDE6465-5BED-4F86-AD7F-6F547336A6CA}" destId="{6541966A-122B-4991-841B-46CA75A7AC18}" srcOrd="0" destOrd="0" presId="urn:microsoft.com/office/officeart/2005/8/layout/orgChart1"/>
    <dgm:cxn modelId="{EF766647-3728-49C9-AAA0-02C1BDCB8B40}" type="presParOf" srcId="{6BDE6465-5BED-4F86-AD7F-6F547336A6CA}" destId="{00B19D9F-05C3-41C5-A78E-036B9B05FA64}" srcOrd="1" destOrd="0" presId="urn:microsoft.com/office/officeart/2005/8/layout/orgChart1"/>
    <dgm:cxn modelId="{C42104FA-F153-4A92-8BAB-9D88DDE7A52C}" type="presParOf" srcId="{00C6C5AD-405A-4062-B998-DA62D64B30F5}" destId="{6C769104-27A3-4239-8A4F-93693D444929}" srcOrd="1" destOrd="0" presId="urn:microsoft.com/office/officeart/2005/8/layout/orgChart1"/>
    <dgm:cxn modelId="{A6D61525-8211-4C65-A3F8-2E5423A5687B}" type="presParOf" srcId="{6C769104-27A3-4239-8A4F-93693D444929}" destId="{1E8AFC4A-3BD0-4C84-831C-12E21E7AECDE}" srcOrd="0" destOrd="0" presId="urn:microsoft.com/office/officeart/2005/8/layout/orgChart1"/>
    <dgm:cxn modelId="{AFC8B7C1-359F-4628-938B-B497B0C05338}" type="presParOf" srcId="{6C769104-27A3-4239-8A4F-93693D444929}" destId="{6CE20FE5-0E4F-4D40-A033-654391E8E1D8}" srcOrd="1" destOrd="0" presId="urn:microsoft.com/office/officeart/2005/8/layout/orgChart1"/>
    <dgm:cxn modelId="{27603E0D-7E35-40BD-A774-AA1056557DCA}" type="presParOf" srcId="{6CE20FE5-0E4F-4D40-A033-654391E8E1D8}" destId="{F4270121-2044-44D6-84C4-DC3A8ACF2E03}" srcOrd="0" destOrd="0" presId="urn:microsoft.com/office/officeart/2005/8/layout/orgChart1"/>
    <dgm:cxn modelId="{BFAA4DE8-79E7-4183-BE29-92AD9A4CFEC4}" type="presParOf" srcId="{F4270121-2044-44D6-84C4-DC3A8ACF2E03}" destId="{AB7C0B29-2A33-4DB0-AE9E-CB26D431C53E}" srcOrd="0" destOrd="0" presId="urn:microsoft.com/office/officeart/2005/8/layout/orgChart1"/>
    <dgm:cxn modelId="{C4758DB2-9453-4328-89A7-634ECBE2863C}" type="presParOf" srcId="{F4270121-2044-44D6-84C4-DC3A8ACF2E03}" destId="{E7A9A375-1E79-4511-BE80-643D5A6B8D28}" srcOrd="1" destOrd="0" presId="urn:microsoft.com/office/officeart/2005/8/layout/orgChart1"/>
    <dgm:cxn modelId="{812E1506-FB51-4288-A5D4-D2A6A3EFD802}" type="presParOf" srcId="{6CE20FE5-0E4F-4D40-A033-654391E8E1D8}" destId="{07E2A64B-B76A-4353-8943-2C3A8F9E813E}" srcOrd="1" destOrd="0" presId="urn:microsoft.com/office/officeart/2005/8/layout/orgChart1"/>
    <dgm:cxn modelId="{229A0D39-1ECC-4207-B602-AC0E407ECD5C}" type="presParOf" srcId="{6CE20FE5-0E4F-4D40-A033-654391E8E1D8}" destId="{146A19B3-1333-4E74-AB99-856FC5588EB4}" srcOrd="2" destOrd="0" presId="urn:microsoft.com/office/officeart/2005/8/layout/orgChart1"/>
    <dgm:cxn modelId="{F8ACF4CC-C6BD-4F98-8C57-86213F195A74}" type="presParOf" srcId="{00C6C5AD-405A-4062-B998-DA62D64B30F5}" destId="{166CAE8B-468D-45E0-ADD2-E8099BD5352B}" srcOrd="2" destOrd="0" presId="urn:microsoft.com/office/officeart/2005/8/layout/orgChart1"/>
    <dgm:cxn modelId="{01F1D528-7A4C-47F3-931A-D30939C32401}" type="presParOf" srcId="{98E36A4F-5AEB-4692-9697-EB7676389346}" destId="{160B63A5-E74E-474D-845E-F4D79DC49517}" srcOrd="2" destOrd="0" presId="urn:microsoft.com/office/officeart/2005/8/layout/orgChart1"/>
    <dgm:cxn modelId="{AA91662D-D591-4A3E-97DE-A9A61D9E8CC4}" type="presParOf" srcId="{160B63A5-E74E-474D-845E-F4D79DC49517}" destId="{CC599BBD-B9E4-437A-95EB-735F6E1914E3}" srcOrd="0" destOrd="0" presId="urn:microsoft.com/office/officeart/2005/8/layout/orgChart1"/>
    <dgm:cxn modelId="{DB14FEFB-20AB-4FBF-8189-ACFD939B773D}" type="presParOf" srcId="{160B63A5-E74E-474D-845E-F4D79DC49517}" destId="{550E9C03-9DCF-43D3-A328-51FDAB071989}" srcOrd="1" destOrd="0" presId="urn:microsoft.com/office/officeart/2005/8/layout/orgChart1"/>
    <dgm:cxn modelId="{77597EF4-5C7A-40A6-8648-020FBAF4F1C2}" type="presParOf" srcId="{550E9C03-9DCF-43D3-A328-51FDAB071989}" destId="{D04D86B6-7DC8-478F-9DE1-EC03216F2EA5}" srcOrd="0" destOrd="0" presId="urn:microsoft.com/office/officeart/2005/8/layout/orgChart1"/>
    <dgm:cxn modelId="{962FE910-7513-47E2-8B87-2C46D612C73F}" type="presParOf" srcId="{D04D86B6-7DC8-478F-9DE1-EC03216F2EA5}" destId="{5C5C7434-B6CA-4613-9582-83D252CDA011}" srcOrd="0" destOrd="0" presId="urn:microsoft.com/office/officeart/2005/8/layout/orgChart1"/>
    <dgm:cxn modelId="{A8ABEBEA-362B-4A3F-A4B1-2957DAAAA7A9}" type="presParOf" srcId="{D04D86B6-7DC8-478F-9DE1-EC03216F2EA5}" destId="{2D53155F-C35C-4903-A3FD-4AFC76BF4CBC}" srcOrd="1" destOrd="0" presId="urn:microsoft.com/office/officeart/2005/8/layout/orgChart1"/>
    <dgm:cxn modelId="{481CE2FE-28D7-4EFB-88CE-45AE7AC120C5}" type="presParOf" srcId="{550E9C03-9DCF-43D3-A328-51FDAB071989}" destId="{4B379747-56B5-4F0B-9FEA-A6A61FD5769A}" srcOrd="1" destOrd="0" presId="urn:microsoft.com/office/officeart/2005/8/layout/orgChart1"/>
    <dgm:cxn modelId="{1A0EB03B-AE33-489E-BB70-9F99814665D0}" type="presParOf" srcId="{550E9C03-9DCF-43D3-A328-51FDAB071989}" destId="{50B94D09-57B9-4D01-90C1-34C62C6256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76F6D-2CC7-41D4-815D-A9F23CF8173D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CL"/>
        </a:p>
      </dgm:t>
    </dgm:pt>
    <dgm:pt modelId="{7C701435-94E7-475F-ACF9-D8F9BA49AA27}">
      <dgm:prSet phldrT="[Texto]" custT="1"/>
      <dgm:spPr/>
      <dgm:t>
        <a:bodyPr/>
        <a:lstStyle/>
        <a:p>
          <a:r>
            <a:rPr lang="es-CL" sz="1200" dirty="0" smtClean="0"/>
            <a:t>Capacity Planning</a:t>
          </a:r>
          <a:endParaRPr lang="es-CL" sz="1200" dirty="0"/>
        </a:p>
      </dgm:t>
    </dgm:pt>
    <dgm:pt modelId="{65C66148-028C-4A44-BF89-C6DE1CF21281}" type="parTrans" cxnId="{F1D0434E-0693-43F5-B25F-EA76C5AAD42E}">
      <dgm:prSet/>
      <dgm:spPr/>
      <dgm:t>
        <a:bodyPr/>
        <a:lstStyle/>
        <a:p>
          <a:endParaRPr lang="es-CL" sz="1200"/>
        </a:p>
      </dgm:t>
    </dgm:pt>
    <dgm:pt modelId="{1055A3D0-2A22-4E9E-9436-CDC9DF19CCEB}" type="sibTrans" cxnId="{F1D0434E-0693-43F5-B25F-EA76C5AAD42E}">
      <dgm:prSet custT="1"/>
      <dgm:spPr/>
      <dgm:t>
        <a:bodyPr/>
        <a:lstStyle/>
        <a:p>
          <a:endParaRPr lang="es-CL" sz="1200"/>
        </a:p>
      </dgm:t>
    </dgm:pt>
    <dgm:pt modelId="{74D0B7B2-ADBE-4BF9-A32E-4D77C7A2A4FE}">
      <dgm:prSet phldrT="[Texto]" custT="1"/>
      <dgm:spPr/>
      <dgm:t>
        <a:bodyPr/>
        <a:lstStyle/>
        <a:p>
          <a:r>
            <a:rPr lang="es-CL" sz="1200" dirty="0" smtClean="0"/>
            <a:t>Desarrollo I/E</a:t>
          </a:r>
          <a:endParaRPr lang="es-CL" sz="1200" dirty="0"/>
        </a:p>
      </dgm:t>
    </dgm:pt>
    <dgm:pt modelId="{F1185C30-FFE5-4AB4-89A0-663BDEC5404E}" type="parTrans" cxnId="{F7B367DB-D675-4C17-82FF-90EC4AEEDE46}">
      <dgm:prSet/>
      <dgm:spPr/>
      <dgm:t>
        <a:bodyPr/>
        <a:lstStyle/>
        <a:p>
          <a:endParaRPr lang="es-CL" sz="1200"/>
        </a:p>
      </dgm:t>
    </dgm:pt>
    <dgm:pt modelId="{FB1748EB-58D1-4D0E-97F7-0D1277BEC08C}" type="sibTrans" cxnId="{F7B367DB-D675-4C17-82FF-90EC4AEEDE46}">
      <dgm:prSet custT="1"/>
      <dgm:spPr/>
      <dgm:t>
        <a:bodyPr/>
        <a:lstStyle/>
        <a:p>
          <a:endParaRPr lang="es-CL" sz="1200"/>
        </a:p>
      </dgm:t>
    </dgm:pt>
    <dgm:pt modelId="{255707E7-EA12-4871-912F-CA2923C1FC39}">
      <dgm:prSet phldrT="[Texto]" custT="1"/>
      <dgm:spPr/>
      <dgm:t>
        <a:bodyPr/>
        <a:lstStyle/>
        <a:p>
          <a:r>
            <a:rPr lang="es-CL" sz="1200" dirty="0" smtClean="0"/>
            <a:t>Control de Calidad</a:t>
          </a:r>
          <a:endParaRPr lang="es-CL" sz="1200" dirty="0"/>
        </a:p>
      </dgm:t>
    </dgm:pt>
    <dgm:pt modelId="{7042BF74-5997-4908-98EC-61D7C07A39C4}" type="parTrans" cxnId="{6DE22E2F-A167-4C17-B7F0-5B8E0086E83D}">
      <dgm:prSet/>
      <dgm:spPr/>
      <dgm:t>
        <a:bodyPr/>
        <a:lstStyle/>
        <a:p>
          <a:endParaRPr lang="es-CL" sz="1200"/>
        </a:p>
      </dgm:t>
    </dgm:pt>
    <dgm:pt modelId="{4B454B9B-0E34-4F9C-B83A-A13500D74206}" type="sibTrans" cxnId="{6DE22E2F-A167-4C17-B7F0-5B8E0086E83D}">
      <dgm:prSet custT="1"/>
      <dgm:spPr/>
      <dgm:t>
        <a:bodyPr/>
        <a:lstStyle/>
        <a:p>
          <a:endParaRPr lang="es-CL" sz="1200"/>
        </a:p>
      </dgm:t>
    </dgm:pt>
    <dgm:pt modelId="{FFD8A924-1886-456B-80A2-F29462409D4F}">
      <dgm:prSet phldrT="[Texto]" custT="1"/>
      <dgm:spPr/>
      <dgm:t>
        <a:bodyPr/>
        <a:lstStyle/>
        <a:p>
          <a:r>
            <a:rPr lang="es-CL" sz="1200" dirty="0" smtClean="0"/>
            <a:t>Pre-Producción</a:t>
          </a:r>
          <a:endParaRPr lang="es-CL" sz="1200" dirty="0"/>
        </a:p>
      </dgm:t>
    </dgm:pt>
    <dgm:pt modelId="{1C41198C-9807-473F-9BBD-D0EC31B15901}" type="parTrans" cxnId="{2821740C-2416-45B5-A382-1A6FCD64A698}">
      <dgm:prSet/>
      <dgm:spPr/>
      <dgm:t>
        <a:bodyPr/>
        <a:lstStyle/>
        <a:p>
          <a:endParaRPr lang="es-CL" sz="1200"/>
        </a:p>
      </dgm:t>
    </dgm:pt>
    <dgm:pt modelId="{5CC34BD4-EF74-4482-865B-60F84E366E7A}" type="sibTrans" cxnId="{2821740C-2416-45B5-A382-1A6FCD64A698}">
      <dgm:prSet custT="1"/>
      <dgm:spPr/>
      <dgm:t>
        <a:bodyPr/>
        <a:lstStyle/>
        <a:p>
          <a:endParaRPr lang="es-CL" sz="1200"/>
        </a:p>
      </dgm:t>
    </dgm:pt>
    <dgm:pt modelId="{C115B8E0-3340-49D3-8D99-67A7ADC91F65}">
      <dgm:prSet phldrT="[Texto]" custT="1"/>
      <dgm:spPr/>
      <dgm:t>
        <a:bodyPr/>
        <a:lstStyle/>
        <a:p>
          <a:r>
            <a:rPr lang="es-CL" sz="1200" dirty="0" smtClean="0"/>
            <a:t>Producción</a:t>
          </a:r>
          <a:endParaRPr lang="es-CL" sz="1200" dirty="0"/>
        </a:p>
      </dgm:t>
    </dgm:pt>
    <dgm:pt modelId="{B2C5D1BF-3CDD-4081-A43D-A7B1380FFFBF}" type="parTrans" cxnId="{A671F927-4744-4F98-8A21-C55018CB1B13}">
      <dgm:prSet/>
      <dgm:spPr/>
      <dgm:t>
        <a:bodyPr/>
        <a:lstStyle/>
        <a:p>
          <a:endParaRPr lang="es-CL" sz="1200"/>
        </a:p>
      </dgm:t>
    </dgm:pt>
    <dgm:pt modelId="{EDCD5697-E797-47CF-8ADA-946A2B354855}" type="sibTrans" cxnId="{A671F927-4744-4F98-8A21-C55018CB1B13}">
      <dgm:prSet custT="1"/>
      <dgm:spPr/>
      <dgm:t>
        <a:bodyPr/>
        <a:lstStyle/>
        <a:p>
          <a:endParaRPr lang="es-CL" sz="1200"/>
        </a:p>
      </dgm:t>
    </dgm:pt>
    <dgm:pt modelId="{12617DD3-1632-47A5-B175-8722C915AADF}">
      <dgm:prSet phldrT="[Texto]" custT="1"/>
      <dgm:spPr/>
      <dgm:t>
        <a:bodyPr/>
        <a:lstStyle/>
        <a:p>
          <a:r>
            <a:rPr lang="es-CL" sz="1200" dirty="0" smtClean="0"/>
            <a:t>Bussiness Case</a:t>
          </a:r>
          <a:endParaRPr lang="es-CL" sz="1200" dirty="0"/>
        </a:p>
      </dgm:t>
    </dgm:pt>
    <dgm:pt modelId="{DB323CE1-1DDA-4DA4-A87E-42F34DC3FA3C}" type="parTrans" cxnId="{6B6C9740-DECE-4F8D-A495-7F686C0B3CAD}">
      <dgm:prSet/>
      <dgm:spPr/>
      <dgm:t>
        <a:bodyPr/>
        <a:lstStyle/>
        <a:p>
          <a:endParaRPr lang="es-CL" sz="1200"/>
        </a:p>
      </dgm:t>
    </dgm:pt>
    <dgm:pt modelId="{BEA3855B-804E-4D4F-A816-B6E07EC3AD03}" type="sibTrans" cxnId="{6B6C9740-DECE-4F8D-A495-7F686C0B3CAD}">
      <dgm:prSet custT="1"/>
      <dgm:spPr/>
      <dgm:t>
        <a:bodyPr/>
        <a:lstStyle/>
        <a:p>
          <a:endParaRPr lang="es-CL" sz="1200"/>
        </a:p>
      </dgm:t>
    </dgm:pt>
    <dgm:pt modelId="{0C3C9803-0B20-41FB-82C1-2D63C6BA7037}">
      <dgm:prSet phldrT="[Texto]" custT="1"/>
      <dgm:spPr/>
      <dgm:t>
        <a:bodyPr/>
        <a:lstStyle/>
        <a:p>
          <a:r>
            <a:rPr lang="es-CL" sz="1200" dirty="0" smtClean="0"/>
            <a:t>Formalización del Proyecto</a:t>
          </a:r>
          <a:endParaRPr lang="es-CL" sz="1200" dirty="0"/>
        </a:p>
      </dgm:t>
    </dgm:pt>
    <dgm:pt modelId="{01C3C288-5A28-4816-82A9-6474A39EE698}" type="parTrans" cxnId="{084DAA12-89F1-4665-96A2-9EE9B3AC0FA1}">
      <dgm:prSet/>
      <dgm:spPr/>
      <dgm:t>
        <a:bodyPr/>
        <a:lstStyle/>
        <a:p>
          <a:endParaRPr lang="es-CL" sz="1200"/>
        </a:p>
      </dgm:t>
    </dgm:pt>
    <dgm:pt modelId="{2E066999-3222-46C5-9765-26CC2D65E138}" type="sibTrans" cxnId="{084DAA12-89F1-4665-96A2-9EE9B3AC0FA1}">
      <dgm:prSet custT="1"/>
      <dgm:spPr/>
      <dgm:t>
        <a:bodyPr/>
        <a:lstStyle/>
        <a:p>
          <a:endParaRPr lang="es-CL" sz="1200"/>
        </a:p>
      </dgm:t>
    </dgm:pt>
    <dgm:pt modelId="{366A25F5-61EB-42CC-895D-B19CA890F6FA}">
      <dgm:prSet phldrT="[Texto]" custT="1"/>
      <dgm:spPr/>
      <dgm:t>
        <a:bodyPr/>
        <a:lstStyle/>
        <a:p>
          <a:r>
            <a:rPr lang="es-CL" sz="1200" dirty="0" smtClean="0"/>
            <a:t>Análisis</a:t>
          </a:r>
          <a:endParaRPr lang="es-CL" sz="1200" dirty="0"/>
        </a:p>
      </dgm:t>
    </dgm:pt>
    <dgm:pt modelId="{46B78F7A-E47B-457A-B628-112D266FC16F}" type="parTrans" cxnId="{4D985A36-7B0A-4853-90FD-5C2E39B3BF0A}">
      <dgm:prSet/>
      <dgm:spPr/>
      <dgm:t>
        <a:bodyPr/>
        <a:lstStyle/>
        <a:p>
          <a:endParaRPr lang="es-CL" sz="1200"/>
        </a:p>
      </dgm:t>
    </dgm:pt>
    <dgm:pt modelId="{CE101199-95EE-4BCB-8CD3-4BAA481A5EA7}" type="sibTrans" cxnId="{4D985A36-7B0A-4853-90FD-5C2E39B3BF0A}">
      <dgm:prSet custT="1"/>
      <dgm:spPr/>
      <dgm:t>
        <a:bodyPr/>
        <a:lstStyle/>
        <a:p>
          <a:endParaRPr lang="es-CL" sz="1200"/>
        </a:p>
      </dgm:t>
    </dgm:pt>
    <dgm:pt modelId="{DDE65364-C039-4189-AABA-7B073B430471}" type="pres">
      <dgm:prSet presAssocID="{2BD76F6D-2CC7-41D4-815D-A9F23CF817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FDF3E39-9781-48CA-A3DE-A29FBFF1D15A}" type="pres">
      <dgm:prSet presAssocID="{12617DD3-1632-47A5-B175-8722C915AADF}" presName="node" presStyleLbl="node1" presStyleIdx="0" presStyleCnt="8" custScaleX="13227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E24B48-0D80-43C9-9FB9-A7CFF253FBC6}" type="pres">
      <dgm:prSet presAssocID="{BEA3855B-804E-4D4F-A816-B6E07EC3AD03}" presName="sibTrans" presStyleLbl="sibTrans2D1" presStyleIdx="0" presStyleCnt="8"/>
      <dgm:spPr/>
      <dgm:t>
        <a:bodyPr/>
        <a:lstStyle/>
        <a:p>
          <a:endParaRPr lang="es-CL"/>
        </a:p>
      </dgm:t>
    </dgm:pt>
    <dgm:pt modelId="{D9E66626-956D-4F67-A1F3-57D10534E39E}" type="pres">
      <dgm:prSet presAssocID="{BEA3855B-804E-4D4F-A816-B6E07EC3AD03}" presName="connectorText" presStyleLbl="sibTrans2D1" presStyleIdx="0" presStyleCnt="8"/>
      <dgm:spPr/>
      <dgm:t>
        <a:bodyPr/>
        <a:lstStyle/>
        <a:p>
          <a:endParaRPr lang="es-CL"/>
        </a:p>
      </dgm:t>
    </dgm:pt>
    <dgm:pt modelId="{DDB33794-F4FF-4E57-8751-AC20DD4CBEDC}" type="pres">
      <dgm:prSet presAssocID="{0C3C9803-0B20-41FB-82C1-2D63C6BA7037}" presName="node" presStyleLbl="node1" presStyleIdx="1" presStyleCnt="8" custScaleX="14699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AF8D50-BFDC-4C03-8DD9-F4FC729268F8}" type="pres">
      <dgm:prSet presAssocID="{2E066999-3222-46C5-9765-26CC2D65E138}" presName="sibTrans" presStyleLbl="sibTrans2D1" presStyleIdx="1" presStyleCnt="8"/>
      <dgm:spPr/>
      <dgm:t>
        <a:bodyPr/>
        <a:lstStyle/>
        <a:p>
          <a:endParaRPr lang="es-CL"/>
        </a:p>
      </dgm:t>
    </dgm:pt>
    <dgm:pt modelId="{5E931844-781E-415F-AF80-F01284B544BF}" type="pres">
      <dgm:prSet presAssocID="{2E066999-3222-46C5-9765-26CC2D65E138}" presName="connectorText" presStyleLbl="sibTrans2D1" presStyleIdx="1" presStyleCnt="8"/>
      <dgm:spPr/>
      <dgm:t>
        <a:bodyPr/>
        <a:lstStyle/>
        <a:p>
          <a:endParaRPr lang="es-CL"/>
        </a:p>
      </dgm:t>
    </dgm:pt>
    <dgm:pt modelId="{D2F9600D-BA01-44AB-AB81-27F50E74B41F}" type="pres">
      <dgm:prSet presAssocID="{366A25F5-61EB-42CC-895D-B19CA890F6FA}" presName="node" presStyleLbl="node1" presStyleIdx="2" presStyleCnt="8" custScaleX="13227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B68FCC-01E4-411B-A985-D3674B578A7F}" type="pres">
      <dgm:prSet presAssocID="{CE101199-95EE-4BCB-8CD3-4BAA481A5EA7}" presName="sibTrans" presStyleLbl="sibTrans2D1" presStyleIdx="2" presStyleCnt="8"/>
      <dgm:spPr/>
      <dgm:t>
        <a:bodyPr/>
        <a:lstStyle/>
        <a:p>
          <a:endParaRPr lang="es-CL"/>
        </a:p>
      </dgm:t>
    </dgm:pt>
    <dgm:pt modelId="{17D93C64-5B27-49A4-9DB7-4FE1F37ECD8E}" type="pres">
      <dgm:prSet presAssocID="{CE101199-95EE-4BCB-8CD3-4BAA481A5EA7}" presName="connectorText" presStyleLbl="sibTrans2D1" presStyleIdx="2" presStyleCnt="8"/>
      <dgm:spPr/>
      <dgm:t>
        <a:bodyPr/>
        <a:lstStyle/>
        <a:p>
          <a:endParaRPr lang="es-CL"/>
        </a:p>
      </dgm:t>
    </dgm:pt>
    <dgm:pt modelId="{04820FBA-C04F-4EB6-80E4-3ACCFBE0B835}" type="pres">
      <dgm:prSet presAssocID="{7C701435-94E7-475F-ACF9-D8F9BA49AA27}" presName="node" presStyleLbl="node1" presStyleIdx="3" presStyleCnt="8" custScaleX="13227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F78DBA-FD00-4B19-9747-377B40B9BEF8}" type="pres">
      <dgm:prSet presAssocID="{1055A3D0-2A22-4E9E-9436-CDC9DF19CCEB}" presName="sibTrans" presStyleLbl="sibTrans2D1" presStyleIdx="3" presStyleCnt="8"/>
      <dgm:spPr/>
      <dgm:t>
        <a:bodyPr/>
        <a:lstStyle/>
        <a:p>
          <a:endParaRPr lang="es-CL"/>
        </a:p>
      </dgm:t>
    </dgm:pt>
    <dgm:pt modelId="{7CF2267A-8C4F-4DA8-9ACC-6CA29C0850DA}" type="pres">
      <dgm:prSet presAssocID="{1055A3D0-2A22-4E9E-9436-CDC9DF19CCEB}" presName="connectorText" presStyleLbl="sibTrans2D1" presStyleIdx="3" presStyleCnt="8"/>
      <dgm:spPr/>
      <dgm:t>
        <a:bodyPr/>
        <a:lstStyle/>
        <a:p>
          <a:endParaRPr lang="es-CL"/>
        </a:p>
      </dgm:t>
    </dgm:pt>
    <dgm:pt modelId="{18302F24-0337-4433-AC64-8BBFCEE0BCEE}" type="pres">
      <dgm:prSet presAssocID="{74D0B7B2-ADBE-4BF9-A32E-4D77C7A2A4FE}" presName="node" presStyleLbl="node1" presStyleIdx="4" presStyleCnt="8" custScaleX="13227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145E28-0DFF-49CB-B621-AEE9AB011659}" type="pres">
      <dgm:prSet presAssocID="{FB1748EB-58D1-4D0E-97F7-0D1277BEC08C}" presName="sibTrans" presStyleLbl="sibTrans2D1" presStyleIdx="4" presStyleCnt="8"/>
      <dgm:spPr/>
      <dgm:t>
        <a:bodyPr/>
        <a:lstStyle/>
        <a:p>
          <a:endParaRPr lang="es-CL"/>
        </a:p>
      </dgm:t>
    </dgm:pt>
    <dgm:pt modelId="{8C79C108-92DC-442A-AA88-F266DAC8403F}" type="pres">
      <dgm:prSet presAssocID="{FB1748EB-58D1-4D0E-97F7-0D1277BEC08C}" presName="connectorText" presStyleLbl="sibTrans2D1" presStyleIdx="4" presStyleCnt="8"/>
      <dgm:spPr/>
      <dgm:t>
        <a:bodyPr/>
        <a:lstStyle/>
        <a:p>
          <a:endParaRPr lang="es-CL"/>
        </a:p>
      </dgm:t>
    </dgm:pt>
    <dgm:pt modelId="{5252739C-2C90-4867-A5EF-D297F03B646C}" type="pres">
      <dgm:prSet presAssocID="{255707E7-EA12-4871-912F-CA2923C1FC39}" presName="node" presStyleLbl="node1" presStyleIdx="5" presStyleCnt="8" custScaleX="13227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96B69A-7BF2-4B4F-8287-27B88AB715FD}" type="pres">
      <dgm:prSet presAssocID="{4B454B9B-0E34-4F9C-B83A-A13500D74206}" presName="sibTrans" presStyleLbl="sibTrans2D1" presStyleIdx="5" presStyleCnt="8"/>
      <dgm:spPr/>
      <dgm:t>
        <a:bodyPr/>
        <a:lstStyle/>
        <a:p>
          <a:endParaRPr lang="es-CL"/>
        </a:p>
      </dgm:t>
    </dgm:pt>
    <dgm:pt modelId="{C286B610-F7FC-44BD-AC68-16081696AD95}" type="pres">
      <dgm:prSet presAssocID="{4B454B9B-0E34-4F9C-B83A-A13500D74206}" presName="connectorText" presStyleLbl="sibTrans2D1" presStyleIdx="5" presStyleCnt="8"/>
      <dgm:spPr/>
      <dgm:t>
        <a:bodyPr/>
        <a:lstStyle/>
        <a:p>
          <a:endParaRPr lang="es-CL"/>
        </a:p>
      </dgm:t>
    </dgm:pt>
    <dgm:pt modelId="{43C33EB2-8523-4268-AD69-F4E83A501B87}" type="pres">
      <dgm:prSet presAssocID="{FFD8A924-1886-456B-80A2-F29462409D4F}" presName="node" presStyleLbl="node1" presStyleIdx="6" presStyleCnt="8" custScaleX="13227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1CC3AA7-E063-4673-821E-FC112CF2AFFE}" type="pres">
      <dgm:prSet presAssocID="{5CC34BD4-EF74-4482-865B-60F84E366E7A}" presName="sibTrans" presStyleLbl="sibTrans2D1" presStyleIdx="6" presStyleCnt="8"/>
      <dgm:spPr/>
      <dgm:t>
        <a:bodyPr/>
        <a:lstStyle/>
        <a:p>
          <a:endParaRPr lang="es-CL"/>
        </a:p>
      </dgm:t>
    </dgm:pt>
    <dgm:pt modelId="{8E64299B-047B-4044-8B59-209FB8758BAD}" type="pres">
      <dgm:prSet presAssocID="{5CC34BD4-EF74-4482-865B-60F84E366E7A}" presName="connectorText" presStyleLbl="sibTrans2D1" presStyleIdx="6" presStyleCnt="8"/>
      <dgm:spPr/>
      <dgm:t>
        <a:bodyPr/>
        <a:lstStyle/>
        <a:p>
          <a:endParaRPr lang="es-CL"/>
        </a:p>
      </dgm:t>
    </dgm:pt>
    <dgm:pt modelId="{7B615901-5A20-4D41-8565-550C54E6F85A}" type="pres">
      <dgm:prSet presAssocID="{C115B8E0-3340-49D3-8D99-67A7ADC91F65}" presName="node" presStyleLbl="node1" presStyleIdx="7" presStyleCnt="8" custScaleX="132278" custScaleY="1102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884F7E4-73CC-4F2E-8FE3-7473AAFA8906}" type="pres">
      <dgm:prSet presAssocID="{EDCD5697-E797-47CF-8ADA-946A2B354855}" presName="sibTrans" presStyleLbl="sibTrans2D1" presStyleIdx="7" presStyleCnt="8"/>
      <dgm:spPr/>
      <dgm:t>
        <a:bodyPr/>
        <a:lstStyle/>
        <a:p>
          <a:endParaRPr lang="es-CL"/>
        </a:p>
      </dgm:t>
    </dgm:pt>
    <dgm:pt modelId="{AC06F7DD-AA2F-4C52-8403-59C727A2AE43}" type="pres">
      <dgm:prSet presAssocID="{EDCD5697-E797-47CF-8ADA-946A2B354855}" presName="connectorText" presStyleLbl="sibTrans2D1" presStyleIdx="7" presStyleCnt="8"/>
      <dgm:spPr/>
      <dgm:t>
        <a:bodyPr/>
        <a:lstStyle/>
        <a:p>
          <a:endParaRPr lang="es-CL"/>
        </a:p>
      </dgm:t>
    </dgm:pt>
  </dgm:ptLst>
  <dgm:cxnLst>
    <dgm:cxn modelId="{084DAA12-89F1-4665-96A2-9EE9B3AC0FA1}" srcId="{2BD76F6D-2CC7-41D4-815D-A9F23CF8173D}" destId="{0C3C9803-0B20-41FB-82C1-2D63C6BA7037}" srcOrd="1" destOrd="0" parTransId="{01C3C288-5A28-4816-82A9-6474A39EE698}" sibTransId="{2E066999-3222-46C5-9765-26CC2D65E138}"/>
    <dgm:cxn modelId="{DAFF0EBF-FF83-4CE7-8470-2F38388975F4}" type="presOf" srcId="{4B454B9B-0E34-4F9C-B83A-A13500D74206}" destId="{5896B69A-7BF2-4B4F-8287-27B88AB715FD}" srcOrd="0" destOrd="0" presId="urn:microsoft.com/office/officeart/2005/8/layout/cycle2"/>
    <dgm:cxn modelId="{DF0825E2-C936-48DC-8356-D58712EB97BD}" type="presOf" srcId="{12617DD3-1632-47A5-B175-8722C915AADF}" destId="{CFDF3E39-9781-48CA-A3DE-A29FBFF1D15A}" srcOrd="0" destOrd="0" presId="urn:microsoft.com/office/officeart/2005/8/layout/cycle2"/>
    <dgm:cxn modelId="{6DE22E2F-A167-4C17-B7F0-5B8E0086E83D}" srcId="{2BD76F6D-2CC7-41D4-815D-A9F23CF8173D}" destId="{255707E7-EA12-4871-912F-CA2923C1FC39}" srcOrd="5" destOrd="0" parTransId="{7042BF74-5997-4908-98EC-61D7C07A39C4}" sibTransId="{4B454B9B-0E34-4F9C-B83A-A13500D74206}"/>
    <dgm:cxn modelId="{E0210962-7139-42D8-AD4B-2B3BD1D2CAC0}" type="presOf" srcId="{4B454B9B-0E34-4F9C-B83A-A13500D74206}" destId="{C286B610-F7FC-44BD-AC68-16081696AD95}" srcOrd="1" destOrd="0" presId="urn:microsoft.com/office/officeart/2005/8/layout/cycle2"/>
    <dgm:cxn modelId="{01167C62-BD4E-48CD-9206-8256E2E88A45}" type="presOf" srcId="{C115B8E0-3340-49D3-8D99-67A7ADC91F65}" destId="{7B615901-5A20-4D41-8565-550C54E6F85A}" srcOrd="0" destOrd="0" presId="urn:microsoft.com/office/officeart/2005/8/layout/cycle2"/>
    <dgm:cxn modelId="{A0374C9A-9B57-460E-B9DD-53E212FB47BA}" type="presOf" srcId="{0C3C9803-0B20-41FB-82C1-2D63C6BA7037}" destId="{DDB33794-F4FF-4E57-8751-AC20DD4CBEDC}" srcOrd="0" destOrd="0" presId="urn:microsoft.com/office/officeart/2005/8/layout/cycle2"/>
    <dgm:cxn modelId="{70013959-8227-4640-B4D9-6ED9241D3707}" type="presOf" srcId="{2E066999-3222-46C5-9765-26CC2D65E138}" destId="{E6AF8D50-BFDC-4C03-8DD9-F4FC729268F8}" srcOrd="0" destOrd="0" presId="urn:microsoft.com/office/officeart/2005/8/layout/cycle2"/>
    <dgm:cxn modelId="{0DEDC636-013A-40F6-B1D9-21CC16273BAF}" type="presOf" srcId="{1055A3D0-2A22-4E9E-9436-CDC9DF19CCEB}" destId="{67F78DBA-FD00-4B19-9747-377B40B9BEF8}" srcOrd="0" destOrd="0" presId="urn:microsoft.com/office/officeart/2005/8/layout/cycle2"/>
    <dgm:cxn modelId="{09EE0BE7-CE9F-442C-91F1-F6382824D3A3}" type="presOf" srcId="{CE101199-95EE-4BCB-8CD3-4BAA481A5EA7}" destId="{F8B68FCC-01E4-411B-A985-D3674B578A7F}" srcOrd="0" destOrd="0" presId="urn:microsoft.com/office/officeart/2005/8/layout/cycle2"/>
    <dgm:cxn modelId="{6B6C9740-DECE-4F8D-A495-7F686C0B3CAD}" srcId="{2BD76F6D-2CC7-41D4-815D-A9F23CF8173D}" destId="{12617DD3-1632-47A5-B175-8722C915AADF}" srcOrd="0" destOrd="0" parTransId="{DB323CE1-1DDA-4DA4-A87E-42F34DC3FA3C}" sibTransId="{BEA3855B-804E-4D4F-A816-B6E07EC3AD03}"/>
    <dgm:cxn modelId="{F1D0434E-0693-43F5-B25F-EA76C5AAD42E}" srcId="{2BD76F6D-2CC7-41D4-815D-A9F23CF8173D}" destId="{7C701435-94E7-475F-ACF9-D8F9BA49AA27}" srcOrd="3" destOrd="0" parTransId="{65C66148-028C-4A44-BF89-C6DE1CF21281}" sibTransId="{1055A3D0-2A22-4E9E-9436-CDC9DF19CCEB}"/>
    <dgm:cxn modelId="{CA8C1108-8932-4CAD-92BE-51C929355AFE}" type="presOf" srcId="{CE101199-95EE-4BCB-8CD3-4BAA481A5EA7}" destId="{17D93C64-5B27-49A4-9DB7-4FE1F37ECD8E}" srcOrd="1" destOrd="0" presId="urn:microsoft.com/office/officeart/2005/8/layout/cycle2"/>
    <dgm:cxn modelId="{970EC16B-2B19-4446-B598-30364449CE94}" type="presOf" srcId="{BEA3855B-804E-4D4F-A816-B6E07EC3AD03}" destId="{D9E66626-956D-4F67-A1F3-57D10534E39E}" srcOrd="1" destOrd="0" presId="urn:microsoft.com/office/officeart/2005/8/layout/cycle2"/>
    <dgm:cxn modelId="{E5674A51-0E38-4FCB-9F83-11071D7F1D64}" type="presOf" srcId="{FB1748EB-58D1-4D0E-97F7-0D1277BEC08C}" destId="{8C79C108-92DC-442A-AA88-F266DAC8403F}" srcOrd="1" destOrd="0" presId="urn:microsoft.com/office/officeart/2005/8/layout/cycle2"/>
    <dgm:cxn modelId="{10A1BF3F-F18D-431C-9672-3A19532C8BDC}" type="presOf" srcId="{7C701435-94E7-475F-ACF9-D8F9BA49AA27}" destId="{04820FBA-C04F-4EB6-80E4-3ACCFBE0B835}" srcOrd="0" destOrd="0" presId="urn:microsoft.com/office/officeart/2005/8/layout/cycle2"/>
    <dgm:cxn modelId="{530A75EE-C0D9-43D5-A71D-4DD963080353}" type="presOf" srcId="{FB1748EB-58D1-4D0E-97F7-0D1277BEC08C}" destId="{9B145E28-0DFF-49CB-B621-AEE9AB011659}" srcOrd="0" destOrd="0" presId="urn:microsoft.com/office/officeart/2005/8/layout/cycle2"/>
    <dgm:cxn modelId="{1FADB1BD-2C1F-4EED-8B30-6164A8C27563}" type="presOf" srcId="{366A25F5-61EB-42CC-895D-B19CA890F6FA}" destId="{D2F9600D-BA01-44AB-AB81-27F50E74B41F}" srcOrd="0" destOrd="0" presId="urn:microsoft.com/office/officeart/2005/8/layout/cycle2"/>
    <dgm:cxn modelId="{2821740C-2416-45B5-A382-1A6FCD64A698}" srcId="{2BD76F6D-2CC7-41D4-815D-A9F23CF8173D}" destId="{FFD8A924-1886-456B-80A2-F29462409D4F}" srcOrd="6" destOrd="0" parTransId="{1C41198C-9807-473F-9BBD-D0EC31B15901}" sibTransId="{5CC34BD4-EF74-4482-865B-60F84E366E7A}"/>
    <dgm:cxn modelId="{7BFF1CA8-9660-47D0-964F-DF984D8879ED}" type="presOf" srcId="{1055A3D0-2A22-4E9E-9436-CDC9DF19CCEB}" destId="{7CF2267A-8C4F-4DA8-9ACC-6CA29C0850DA}" srcOrd="1" destOrd="0" presId="urn:microsoft.com/office/officeart/2005/8/layout/cycle2"/>
    <dgm:cxn modelId="{4D985A36-7B0A-4853-90FD-5C2E39B3BF0A}" srcId="{2BD76F6D-2CC7-41D4-815D-A9F23CF8173D}" destId="{366A25F5-61EB-42CC-895D-B19CA890F6FA}" srcOrd="2" destOrd="0" parTransId="{46B78F7A-E47B-457A-B628-112D266FC16F}" sibTransId="{CE101199-95EE-4BCB-8CD3-4BAA481A5EA7}"/>
    <dgm:cxn modelId="{51FB69EB-C9E0-43DE-B465-E7291AD11A2E}" type="presOf" srcId="{2BD76F6D-2CC7-41D4-815D-A9F23CF8173D}" destId="{DDE65364-C039-4189-AABA-7B073B430471}" srcOrd="0" destOrd="0" presId="urn:microsoft.com/office/officeart/2005/8/layout/cycle2"/>
    <dgm:cxn modelId="{36AD3BB4-3E61-4277-83BE-BE9C4273298D}" type="presOf" srcId="{FFD8A924-1886-456B-80A2-F29462409D4F}" destId="{43C33EB2-8523-4268-AD69-F4E83A501B87}" srcOrd="0" destOrd="0" presId="urn:microsoft.com/office/officeart/2005/8/layout/cycle2"/>
    <dgm:cxn modelId="{1BBFD073-A384-43D8-8E77-1A31A0941090}" type="presOf" srcId="{BEA3855B-804E-4D4F-A816-B6E07EC3AD03}" destId="{5EE24B48-0D80-43C9-9FB9-A7CFF253FBC6}" srcOrd="0" destOrd="0" presId="urn:microsoft.com/office/officeart/2005/8/layout/cycle2"/>
    <dgm:cxn modelId="{A671F927-4744-4F98-8A21-C55018CB1B13}" srcId="{2BD76F6D-2CC7-41D4-815D-A9F23CF8173D}" destId="{C115B8E0-3340-49D3-8D99-67A7ADC91F65}" srcOrd="7" destOrd="0" parTransId="{B2C5D1BF-3CDD-4081-A43D-A7B1380FFFBF}" sibTransId="{EDCD5697-E797-47CF-8ADA-946A2B354855}"/>
    <dgm:cxn modelId="{AF2A7EC1-B975-4324-96CD-4055B7C5AAAF}" type="presOf" srcId="{2E066999-3222-46C5-9765-26CC2D65E138}" destId="{5E931844-781E-415F-AF80-F01284B544BF}" srcOrd="1" destOrd="0" presId="urn:microsoft.com/office/officeart/2005/8/layout/cycle2"/>
    <dgm:cxn modelId="{CE89E92A-F93B-4479-91C6-29278A53D8D9}" type="presOf" srcId="{5CC34BD4-EF74-4482-865B-60F84E366E7A}" destId="{A1CC3AA7-E063-4673-821E-FC112CF2AFFE}" srcOrd="0" destOrd="0" presId="urn:microsoft.com/office/officeart/2005/8/layout/cycle2"/>
    <dgm:cxn modelId="{EF07930F-0BAC-440E-AB91-AB180FF9CB94}" type="presOf" srcId="{EDCD5697-E797-47CF-8ADA-946A2B354855}" destId="{1884F7E4-73CC-4F2E-8FE3-7473AAFA8906}" srcOrd="0" destOrd="0" presId="urn:microsoft.com/office/officeart/2005/8/layout/cycle2"/>
    <dgm:cxn modelId="{F7B367DB-D675-4C17-82FF-90EC4AEEDE46}" srcId="{2BD76F6D-2CC7-41D4-815D-A9F23CF8173D}" destId="{74D0B7B2-ADBE-4BF9-A32E-4D77C7A2A4FE}" srcOrd="4" destOrd="0" parTransId="{F1185C30-FFE5-4AB4-89A0-663BDEC5404E}" sibTransId="{FB1748EB-58D1-4D0E-97F7-0D1277BEC08C}"/>
    <dgm:cxn modelId="{81603513-2DB2-4511-8EF9-7E5D13AC33D4}" type="presOf" srcId="{EDCD5697-E797-47CF-8ADA-946A2B354855}" destId="{AC06F7DD-AA2F-4C52-8403-59C727A2AE43}" srcOrd="1" destOrd="0" presId="urn:microsoft.com/office/officeart/2005/8/layout/cycle2"/>
    <dgm:cxn modelId="{9DEB4420-5A90-4FEC-A6AD-B53137E7D770}" type="presOf" srcId="{255707E7-EA12-4871-912F-CA2923C1FC39}" destId="{5252739C-2C90-4867-A5EF-D297F03B646C}" srcOrd="0" destOrd="0" presId="urn:microsoft.com/office/officeart/2005/8/layout/cycle2"/>
    <dgm:cxn modelId="{22A85027-70BE-443B-BB0D-6F6A6DD37AC2}" type="presOf" srcId="{74D0B7B2-ADBE-4BF9-A32E-4D77C7A2A4FE}" destId="{18302F24-0337-4433-AC64-8BBFCEE0BCEE}" srcOrd="0" destOrd="0" presId="urn:microsoft.com/office/officeart/2005/8/layout/cycle2"/>
    <dgm:cxn modelId="{BDD79B28-6E76-4C78-A0C4-B8AD2E93A2A2}" type="presOf" srcId="{5CC34BD4-EF74-4482-865B-60F84E366E7A}" destId="{8E64299B-047B-4044-8B59-209FB8758BAD}" srcOrd="1" destOrd="0" presId="urn:microsoft.com/office/officeart/2005/8/layout/cycle2"/>
    <dgm:cxn modelId="{94C27503-B843-4BC7-BA96-3CE1781BDA99}" type="presParOf" srcId="{DDE65364-C039-4189-AABA-7B073B430471}" destId="{CFDF3E39-9781-48CA-A3DE-A29FBFF1D15A}" srcOrd="0" destOrd="0" presId="urn:microsoft.com/office/officeart/2005/8/layout/cycle2"/>
    <dgm:cxn modelId="{219DD722-2CC2-4003-B9B3-59D7AC68D6FA}" type="presParOf" srcId="{DDE65364-C039-4189-AABA-7B073B430471}" destId="{5EE24B48-0D80-43C9-9FB9-A7CFF253FBC6}" srcOrd="1" destOrd="0" presId="urn:microsoft.com/office/officeart/2005/8/layout/cycle2"/>
    <dgm:cxn modelId="{B8787746-F056-497E-9072-08B978497082}" type="presParOf" srcId="{5EE24B48-0D80-43C9-9FB9-A7CFF253FBC6}" destId="{D9E66626-956D-4F67-A1F3-57D10534E39E}" srcOrd="0" destOrd="0" presId="urn:microsoft.com/office/officeart/2005/8/layout/cycle2"/>
    <dgm:cxn modelId="{2CCD8BC8-B14A-40B9-87F8-FF3C7B3923F0}" type="presParOf" srcId="{DDE65364-C039-4189-AABA-7B073B430471}" destId="{DDB33794-F4FF-4E57-8751-AC20DD4CBEDC}" srcOrd="2" destOrd="0" presId="urn:microsoft.com/office/officeart/2005/8/layout/cycle2"/>
    <dgm:cxn modelId="{D1BC6AEC-20D7-4B2F-B14B-C0C03ACF14AC}" type="presParOf" srcId="{DDE65364-C039-4189-AABA-7B073B430471}" destId="{E6AF8D50-BFDC-4C03-8DD9-F4FC729268F8}" srcOrd="3" destOrd="0" presId="urn:microsoft.com/office/officeart/2005/8/layout/cycle2"/>
    <dgm:cxn modelId="{CF5E6EF7-8908-4DE6-BCC2-140BF4A48016}" type="presParOf" srcId="{E6AF8D50-BFDC-4C03-8DD9-F4FC729268F8}" destId="{5E931844-781E-415F-AF80-F01284B544BF}" srcOrd="0" destOrd="0" presId="urn:microsoft.com/office/officeart/2005/8/layout/cycle2"/>
    <dgm:cxn modelId="{AC7195DE-5CC1-4338-BF15-B3299058C2B8}" type="presParOf" srcId="{DDE65364-C039-4189-AABA-7B073B430471}" destId="{D2F9600D-BA01-44AB-AB81-27F50E74B41F}" srcOrd="4" destOrd="0" presId="urn:microsoft.com/office/officeart/2005/8/layout/cycle2"/>
    <dgm:cxn modelId="{A8D5BE77-438E-490D-B26E-815729BF3C97}" type="presParOf" srcId="{DDE65364-C039-4189-AABA-7B073B430471}" destId="{F8B68FCC-01E4-411B-A985-D3674B578A7F}" srcOrd="5" destOrd="0" presId="urn:microsoft.com/office/officeart/2005/8/layout/cycle2"/>
    <dgm:cxn modelId="{D153C5E1-D76D-4D25-862B-843318D349AE}" type="presParOf" srcId="{F8B68FCC-01E4-411B-A985-D3674B578A7F}" destId="{17D93C64-5B27-49A4-9DB7-4FE1F37ECD8E}" srcOrd="0" destOrd="0" presId="urn:microsoft.com/office/officeart/2005/8/layout/cycle2"/>
    <dgm:cxn modelId="{350EA540-AAA6-4B9E-9323-345476861C33}" type="presParOf" srcId="{DDE65364-C039-4189-AABA-7B073B430471}" destId="{04820FBA-C04F-4EB6-80E4-3ACCFBE0B835}" srcOrd="6" destOrd="0" presId="urn:microsoft.com/office/officeart/2005/8/layout/cycle2"/>
    <dgm:cxn modelId="{E05E8D44-399F-4145-8C15-A76034D830B0}" type="presParOf" srcId="{DDE65364-C039-4189-AABA-7B073B430471}" destId="{67F78DBA-FD00-4B19-9747-377B40B9BEF8}" srcOrd="7" destOrd="0" presId="urn:microsoft.com/office/officeart/2005/8/layout/cycle2"/>
    <dgm:cxn modelId="{6B4EE30F-B6FA-4C62-BE84-6DFDA12E8178}" type="presParOf" srcId="{67F78DBA-FD00-4B19-9747-377B40B9BEF8}" destId="{7CF2267A-8C4F-4DA8-9ACC-6CA29C0850DA}" srcOrd="0" destOrd="0" presId="urn:microsoft.com/office/officeart/2005/8/layout/cycle2"/>
    <dgm:cxn modelId="{FE31ED67-CFD9-4A76-9641-1B0CC9697C94}" type="presParOf" srcId="{DDE65364-C039-4189-AABA-7B073B430471}" destId="{18302F24-0337-4433-AC64-8BBFCEE0BCEE}" srcOrd="8" destOrd="0" presId="urn:microsoft.com/office/officeart/2005/8/layout/cycle2"/>
    <dgm:cxn modelId="{10D122B1-6A97-434E-844D-2C2EEDFCD979}" type="presParOf" srcId="{DDE65364-C039-4189-AABA-7B073B430471}" destId="{9B145E28-0DFF-49CB-B621-AEE9AB011659}" srcOrd="9" destOrd="0" presId="urn:microsoft.com/office/officeart/2005/8/layout/cycle2"/>
    <dgm:cxn modelId="{CDFB7BE4-DC65-4DA8-AB86-F3BF33BB1E24}" type="presParOf" srcId="{9B145E28-0DFF-49CB-B621-AEE9AB011659}" destId="{8C79C108-92DC-442A-AA88-F266DAC8403F}" srcOrd="0" destOrd="0" presId="urn:microsoft.com/office/officeart/2005/8/layout/cycle2"/>
    <dgm:cxn modelId="{0364149B-1A20-4610-A1E2-9D267E0DE3AA}" type="presParOf" srcId="{DDE65364-C039-4189-AABA-7B073B430471}" destId="{5252739C-2C90-4867-A5EF-D297F03B646C}" srcOrd="10" destOrd="0" presId="urn:microsoft.com/office/officeart/2005/8/layout/cycle2"/>
    <dgm:cxn modelId="{E7231924-C511-4A14-B7C1-8B008766CA58}" type="presParOf" srcId="{DDE65364-C039-4189-AABA-7B073B430471}" destId="{5896B69A-7BF2-4B4F-8287-27B88AB715FD}" srcOrd="11" destOrd="0" presId="urn:microsoft.com/office/officeart/2005/8/layout/cycle2"/>
    <dgm:cxn modelId="{9A8E1908-C07D-4586-A628-0E55088650D7}" type="presParOf" srcId="{5896B69A-7BF2-4B4F-8287-27B88AB715FD}" destId="{C286B610-F7FC-44BD-AC68-16081696AD95}" srcOrd="0" destOrd="0" presId="urn:microsoft.com/office/officeart/2005/8/layout/cycle2"/>
    <dgm:cxn modelId="{0223B663-0F49-4FE3-B84C-FEAE52136ABA}" type="presParOf" srcId="{DDE65364-C039-4189-AABA-7B073B430471}" destId="{43C33EB2-8523-4268-AD69-F4E83A501B87}" srcOrd="12" destOrd="0" presId="urn:microsoft.com/office/officeart/2005/8/layout/cycle2"/>
    <dgm:cxn modelId="{B26E5D4D-AC01-4733-ADF3-FA4E0BE94825}" type="presParOf" srcId="{DDE65364-C039-4189-AABA-7B073B430471}" destId="{A1CC3AA7-E063-4673-821E-FC112CF2AFFE}" srcOrd="13" destOrd="0" presId="urn:microsoft.com/office/officeart/2005/8/layout/cycle2"/>
    <dgm:cxn modelId="{9E1468BE-735F-412D-8AD0-8B9D98AC4AC3}" type="presParOf" srcId="{A1CC3AA7-E063-4673-821E-FC112CF2AFFE}" destId="{8E64299B-047B-4044-8B59-209FB8758BAD}" srcOrd="0" destOrd="0" presId="urn:microsoft.com/office/officeart/2005/8/layout/cycle2"/>
    <dgm:cxn modelId="{746896BB-60F0-4A44-8F07-BB9DBE1421FD}" type="presParOf" srcId="{DDE65364-C039-4189-AABA-7B073B430471}" destId="{7B615901-5A20-4D41-8565-550C54E6F85A}" srcOrd="14" destOrd="0" presId="urn:microsoft.com/office/officeart/2005/8/layout/cycle2"/>
    <dgm:cxn modelId="{B56DB559-11F5-4E0B-AE16-FD299E5D4834}" type="presParOf" srcId="{DDE65364-C039-4189-AABA-7B073B430471}" destId="{1884F7E4-73CC-4F2E-8FE3-7473AAFA8906}" srcOrd="15" destOrd="0" presId="urn:microsoft.com/office/officeart/2005/8/layout/cycle2"/>
    <dgm:cxn modelId="{FE55B440-0BBF-438A-AEA3-B793338C0B48}" type="presParOf" srcId="{1884F7E4-73CC-4F2E-8FE3-7473AAFA8906}" destId="{AC06F7DD-AA2F-4C52-8403-59C727A2AE4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48A26E-65D7-4D3C-8391-BC174FFF4A04}" type="doc">
      <dgm:prSet loTypeId="urn:microsoft.com/office/officeart/2005/8/layout/matrix1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B31C7D1A-0A56-4BBB-BE02-01704616F707}">
      <dgm:prSet phldrT="[Texto]"/>
      <dgm:spPr/>
      <dgm:t>
        <a:bodyPr/>
        <a:lstStyle/>
        <a:p>
          <a:r>
            <a:rPr lang="es-CL" dirty="0" smtClean="0"/>
            <a:t>FODA</a:t>
          </a:r>
        </a:p>
        <a:p>
          <a:r>
            <a:rPr lang="es-CL" dirty="0" smtClean="0"/>
            <a:t>Fábrica Externa</a:t>
          </a:r>
          <a:endParaRPr lang="es-CL" dirty="0"/>
        </a:p>
      </dgm:t>
    </dgm:pt>
    <dgm:pt modelId="{6B5889E8-270E-4F13-80E5-DB3329A9A30F}" type="parTrans" cxnId="{51D0D71B-03DC-47B9-A3CB-02C519002518}">
      <dgm:prSet/>
      <dgm:spPr/>
      <dgm:t>
        <a:bodyPr/>
        <a:lstStyle/>
        <a:p>
          <a:endParaRPr lang="es-CL"/>
        </a:p>
      </dgm:t>
    </dgm:pt>
    <dgm:pt modelId="{57A8DCC7-5AF8-49B9-8C38-43C1BA85B8FD}" type="sibTrans" cxnId="{51D0D71B-03DC-47B9-A3CB-02C519002518}">
      <dgm:prSet/>
      <dgm:spPr/>
      <dgm:t>
        <a:bodyPr/>
        <a:lstStyle/>
        <a:p>
          <a:endParaRPr lang="es-CL"/>
        </a:p>
      </dgm:t>
    </dgm:pt>
    <dgm:pt modelId="{4DDD1E4D-25E5-4D86-A06A-E1614F30AA53}">
      <dgm:prSet phldrT="[Texto]" custT="1"/>
      <dgm:spPr/>
      <dgm:t>
        <a:bodyPr/>
        <a:lstStyle/>
        <a:p>
          <a:r>
            <a:rPr lang="es-CL" sz="2000" b="1" dirty="0" smtClean="0"/>
            <a:t>Fortalezas</a:t>
          </a:r>
          <a:endParaRPr lang="es-CL" sz="1800" b="1" dirty="0" smtClean="0"/>
        </a:p>
      </dgm:t>
    </dgm:pt>
    <dgm:pt modelId="{CBE73F43-DC02-44D5-8A20-B42A9D517295}" type="parTrans" cxnId="{5A362944-A2B9-470D-B931-0728F90AB4E8}">
      <dgm:prSet/>
      <dgm:spPr/>
      <dgm:t>
        <a:bodyPr/>
        <a:lstStyle/>
        <a:p>
          <a:endParaRPr lang="es-CL"/>
        </a:p>
      </dgm:t>
    </dgm:pt>
    <dgm:pt modelId="{B13713F2-A61B-4135-AE4B-85A7F514158C}" type="sibTrans" cxnId="{5A362944-A2B9-470D-B931-0728F90AB4E8}">
      <dgm:prSet/>
      <dgm:spPr/>
      <dgm:t>
        <a:bodyPr/>
        <a:lstStyle/>
        <a:p>
          <a:endParaRPr lang="es-CL"/>
        </a:p>
      </dgm:t>
    </dgm:pt>
    <dgm:pt modelId="{DCD04F3A-2D91-4088-9B62-59B30C144440}">
      <dgm:prSet phldrT="[Texto]" custT="1"/>
      <dgm:spPr/>
      <dgm:t>
        <a:bodyPr/>
        <a:lstStyle/>
        <a:p>
          <a:r>
            <a:rPr lang="es-CL" sz="2000" b="1" dirty="0" smtClean="0"/>
            <a:t>Debilidades</a:t>
          </a:r>
          <a:endParaRPr lang="es-CL" sz="1100" b="1" dirty="0"/>
        </a:p>
      </dgm:t>
    </dgm:pt>
    <dgm:pt modelId="{39F36793-040F-4261-B558-3373A5186807}" type="parTrans" cxnId="{B4084AF9-16FA-4E51-B55E-62F216872557}">
      <dgm:prSet/>
      <dgm:spPr/>
      <dgm:t>
        <a:bodyPr/>
        <a:lstStyle/>
        <a:p>
          <a:endParaRPr lang="es-CL"/>
        </a:p>
      </dgm:t>
    </dgm:pt>
    <dgm:pt modelId="{0B219B55-F93B-4B9C-9999-894B3811DCE9}" type="sibTrans" cxnId="{B4084AF9-16FA-4E51-B55E-62F216872557}">
      <dgm:prSet/>
      <dgm:spPr/>
      <dgm:t>
        <a:bodyPr/>
        <a:lstStyle/>
        <a:p>
          <a:endParaRPr lang="es-CL"/>
        </a:p>
      </dgm:t>
    </dgm:pt>
    <dgm:pt modelId="{1899F156-9D92-4190-8099-62489D862AD2}">
      <dgm:prSet phldrT="[Texto]" custT="1"/>
      <dgm:spPr/>
      <dgm:t>
        <a:bodyPr tIns="0"/>
        <a:lstStyle/>
        <a:p>
          <a:r>
            <a:rPr lang="es-CL" sz="2000" b="1" dirty="0" smtClean="0"/>
            <a:t>Oportunidades</a:t>
          </a:r>
          <a:endParaRPr lang="es-CL" sz="1050" b="1" dirty="0"/>
        </a:p>
      </dgm:t>
    </dgm:pt>
    <dgm:pt modelId="{9723FD09-E6FA-4AA4-9552-DB9DA1161155}" type="parTrans" cxnId="{5F099CE4-CB2B-4623-8046-907FDDA1A631}">
      <dgm:prSet/>
      <dgm:spPr/>
      <dgm:t>
        <a:bodyPr/>
        <a:lstStyle/>
        <a:p>
          <a:endParaRPr lang="es-CL"/>
        </a:p>
      </dgm:t>
    </dgm:pt>
    <dgm:pt modelId="{E5206B9B-CAE5-4542-8AAA-4E576B15A218}" type="sibTrans" cxnId="{5F099CE4-CB2B-4623-8046-907FDDA1A631}">
      <dgm:prSet/>
      <dgm:spPr/>
      <dgm:t>
        <a:bodyPr/>
        <a:lstStyle/>
        <a:p>
          <a:endParaRPr lang="es-CL"/>
        </a:p>
      </dgm:t>
    </dgm:pt>
    <dgm:pt modelId="{647E97E4-050A-4C7C-9116-BCE34C0079BD}">
      <dgm:prSet phldrT="[Texto]" custT="1"/>
      <dgm:spPr/>
      <dgm:t>
        <a:bodyPr tIns="0"/>
        <a:lstStyle/>
        <a:p>
          <a:r>
            <a:rPr lang="es-CL" sz="2000" b="1" dirty="0" smtClean="0"/>
            <a:t>Amenazas</a:t>
          </a:r>
          <a:endParaRPr lang="es-CL" sz="1200" b="1" dirty="0"/>
        </a:p>
      </dgm:t>
    </dgm:pt>
    <dgm:pt modelId="{496F25FA-2B8D-420D-ADA1-7A45F501D321}" type="parTrans" cxnId="{3E39669B-BC77-44FB-AA57-2377C7518074}">
      <dgm:prSet/>
      <dgm:spPr/>
      <dgm:t>
        <a:bodyPr/>
        <a:lstStyle/>
        <a:p>
          <a:endParaRPr lang="es-CL"/>
        </a:p>
      </dgm:t>
    </dgm:pt>
    <dgm:pt modelId="{BC89FF27-C248-4DE7-B220-B9853D054CB4}" type="sibTrans" cxnId="{3E39669B-BC77-44FB-AA57-2377C7518074}">
      <dgm:prSet/>
      <dgm:spPr/>
      <dgm:t>
        <a:bodyPr/>
        <a:lstStyle/>
        <a:p>
          <a:endParaRPr lang="es-CL"/>
        </a:p>
      </dgm:t>
    </dgm:pt>
    <dgm:pt modelId="{A1FF66AF-D708-4617-A00B-CE172268FC91}">
      <dgm:prSet phldrT="[Texto]" custT="1"/>
      <dgm:spPr/>
      <dgm:t>
        <a:bodyPr/>
        <a:lstStyle/>
        <a:p>
          <a:r>
            <a:rPr lang="es-CL" sz="1300" dirty="0" smtClean="0"/>
            <a:t>Ahorros en costos mediante economías de escala y consolidaciones</a:t>
          </a:r>
        </a:p>
      </dgm:t>
    </dgm:pt>
    <dgm:pt modelId="{B4DEC9A2-0D30-4F33-BF0D-80600E3D7982}" type="parTrans" cxnId="{D1C78579-E42E-4F4B-8FB4-107B88AA8EE7}">
      <dgm:prSet/>
      <dgm:spPr/>
      <dgm:t>
        <a:bodyPr/>
        <a:lstStyle/>
        <a:p>
          <a:endParaRPr lang="es-CL"/>
        </a:p>
      </dgm:t>
    </dgm:pt>
    <dgm:pt modelId="{3EB69DAE-09A4-4A07-A37F-84094F614062}" type="sibTrans" cxnId="{D1C78579-E42E-4F4B-8FB4-107B88AA8EE7}">
      <dgm:prSet/>
      <dgm:spPr/>
      <dgm:t>
        <a:bodyPr/>
        <a:lstStyle/>
        <a:p>
          <a:endParaRPr lang="es-CL"/>
        </a:p>
      </dgm:t>
    </dgm:pt>
    <dgm:pt modelId="{C6A74D3A-AF5A-49EA-B5F2-7B43C1B296A1}">
      <dgm:prSet phldrT="[Texto]" custT="1"/>
      <dgm:spPr/>
      <dgm:t>
        <a:bodyPr/>
        <a:lstStyle/>
        <a:p>
          <a:r>
            <a:rPr lang="es-CL" sz="1300" dirty="0" smtClean="0"/>
            <a:t>Menor manejo de activos, al no contar con equipos de  desarrollo. </a:t>
          </a:r>
        </a:p>
      </dgm:t>
    </dgm:pt>
    <dgm:pt modelId="{8EA97D59-6038-4317-B5E7-BA3915C6B813}" type="parTrans" cxnId="{1C177195-3909-4ECE-A882-E32327E4211A}">
      <dgm:prSet/>
      <dgm:spPr/>
      <dgm:t>
        <a:bodyPr/>
        <a:lstStyle/>
        <a:p>
          <a:endParaRPr lang="es-CL"/>
        </a:p>
      </dgm:t>
    </dgm:pt>
    <dgm:pt modelId="{FA7A246B-D9FF-49EB-9ADB-2CF827192F22}" type="sibTrans" cxnId="{1C177195-3909-4ECE-A882-E32327E4211A}">
      <dgm:prSet/>
      <dgm:spPr/>
      <dgm:t>
        <a:bodyPr/>
        <a:lstStyle/>
        <a:p>
          <a:endParaRPr lang="es-CL"/>
        </a:p>
      </dgm:t>
    </dgm:pt>
    <dgm:pt modelId="{CC3179E0-4BF3-41D9-9D21-57CFCEB1201D}">
      <dgm:prSet phldrT="[Texto]" custT="1"/>
      <dgm:spPr/>
      <dgm:t>
        <a:bodyPr/>
        <a:lstStyle/>
        <a:p>
          <a:r>
            <a:rPr lang="es-CL" sz="1300" dirty="0" smtClean="0"/>
            <a:t>Mucho tiempo previo de contratación. (El proyecto comienza más tarde en su etapa de desarrollo).</a:t>
          </a:r>
          <a:endParaRPr lang="es-CL" sz="1300" dirty="0"/>
        </a:p>
      </dgm:t>
    </dgm:pt>
    <dgm:pt modelId="{C487B15E-8AA9-434C-9A39-3832F637B17A}" type="parTrans" cxnId="{61C92A53-DA3C-4495-8C4A-8185769C1555}">
      <dgm:prSet/>
      <dgm:spPr/>
      <dgm:t>
        <a:bodyPr/>
        <a:lstStyle/>
        <a:p>
          <a:endParaRPr lang="es-CL"/>
        </a:p>
      </dgm:t>
    </dgm:pt>
    <dgm:pt modelId="{1388AEE3-685A-4A66-9A30-B485D5D37EA9}" type="sibTrans" cxnId="{61C92A53-DA3C-4495-8C4A-8185769C1555}">
      <dgm:prSet/>
      <dgm:spPr/>
      <dgm:t>
        <a:bodyPr/>
        <a:lstStyle/>
        <a:p>
          <a:endParaRPr lang="es-CL"/>
        </a:p>
      </dgm:t>
    </dgm:pt>
    <dgm:pt modelId="{706617C3-7670-4A23-84A3-9A2C5291B8E6}">
      <dgm:prSet phldrT="[Texto]" custT="1"/>
      <dgm:spPr/>
      <dgm:t>
        <a:bodyPr tIns="0"/>
        <a:lstStyle/>
        <a:p>
          <a:r>
            <a:rPr lang="es-CL" sz="1200" dirty="0" smtClean="0"/>
            <a:t>Si se cuenta con los “fuente” no permiten darle mantenimiento  interno durante el periodo de garantía ya que se perdería ésta si se cambian</a:t>
          </a:r>
          <a:endParaRPr lang="es-CL" sz="1200" dirty="0"/>
        </a:p>
      </dgm:t>
    </dgm:pt>
    <dgm:pt modelId="{9693E2FC-7D4D-44A7-AF36-D3115A9B9524}" type="parTrans" cxnId="{B565F40E-AC94-4D63-8307-0845360662DF}">
      <dgm:prSet/>
      <dgm:spPr/>
      <dgm:t>
        <a:bodyPr/>
        <a:lstStyle/>
        <a:p>
          <a:endParaRPr lang="es-CL"/>
        </a:p>
      </dgm:t>
    </dgm:pt>
    <dgm:pt modelId="{8709B6AE-972A-4BCD-A170-DBE4D4AF9998}" type="sibTrans" cxnId="{B565F40E-AC94-4D63-8307-0845360662DF}">
      <dgm:prSet/>
      <dgm:spPr/>
      <dgm:t>
        <a:bodyPr/>
        <a:lstStyle/>
        <a:p>
          <a:endParaRPr lang="es-CL"/>
        </a:p>
      </dgm:t>
    </dgm:pt>
    <dgm:pt modelId="{7754D503-4CC1-49D4-A906-5B22BBF242EE}">
      <dgm:prSet phldrT="[Texto]" custT="1"/>
      <dgm:spPr/>
      <dgm:t>
        <a:bodyPr tIns="0"/>
        <a:lstStyle/>
        <a:p>
          <a:r>
            <a:rPr lang="es-CL" sz="1200" dirty="0" smtClean="0"/>
            <a:t>Que el proveedor quiebre .</a:t>
          </a:r>
          <a:endParaRPr lang="es-CL" sz="1200" dirty="0"/>
        </a:p>
      </dgm:t>
    </dgm:pt>
    <dgm:pt modelId="{D2657DF4-0617-4F02-89B4-B1FB3DF96001}" type="parTrans" cxnId="{FDE009B9-07BC-4B46-8C7C-C1E7FCF48777}">
      <dgm:prSet/>
      <dgm:spPr/>
      <dgm:t>
        <a:bodyPr/>
        <a:lstStyle/>
        <a:p>
          <a:endParaRPr lang="es-CL"/>
        </a:p>
      </dgm:t>
    </dgm:pt>
    <dgm:pt modelId="{24F52BEF-F727-4AD1-BC3E-97A1D30D0A6D}" type="sibTrans" cxnId="{FDE009B9-07BC-4B46-8C7C-C1E7FCF48777}">
      <dgm:prSet/>
      <dgm:spPr/>
      <dgm:t>
        <a:bodyPr/>
        <a:lstStyle/>
        <a:p>
          <a:endParaRPr lang="es-CL"/>
        </a:p>
      </dgm:t>
    </dgm:pt>
    <dgm:pt modelId="{D4534D03-F0A4-4316-B9C9-7CF14AD05B45}">
      <dgm:prSet phldrT="[Texto]" custT="1"/>
      <dgm:spPr/>
      <dgm:t>
        <a:bodyPr tIns="0"/>
        <a:lstStyle/>
        <a:p>
          <a:r>
            <a:rPr lang="es-CL" sz="1200" dirty="0" smtClean="0"/>
            <a:t>Más y mejores ofertas por parte de los proveedores, ahorrando costos al estado.</a:t>
          </a:r>
          <a:endParaRPr lang="es-CL" sz="1200" dirty="0"/>
        </a:p>
      </dgm:t>
    </dgm:pt>
    <dgm:pt modelId="{5277C866-A7DB-41A1-AC2B-DCE4A11416E9}" type="parTrans" cxnId="{5995AB74-54F3-4CAD-8660-C26356F9A59D}">
      <dgm:prSet/>
      <dgm:spPr/>
      <dgm:t>
        <a:bodyPr/>
        <a:lstStyle/>
        <a:p>
          <a:endParaRPr lang="es-CL"/>
        </a:p>
      </dgm:t>
    </dgm:pt>
    <dgm:pt modelId="{DD604CFF-10EA-4755-80B4-E1FDD853713B}" type="sibTrans" cxnId="{5995AB74-54F3-4CAD-8660-C26356F9A59D}">
      <dgm:prSet/>
      <dgm:spPr/>
      <dgm:t>
        <a:bodyPr/>
        <a:lstStyle/>
        <a:p>
          <a:endParaRPr lang="es-CL"/>
        </a:p>
      </dgm:t>
    </dgm:pt>
    <dgm:pt modelId="{F611EFA1-7804-4F45-9D6B-EC7CC463E617}">
      <dgm:prSet phldrT="[Texto]" custT="1"/>
      <dgm:spPr/>
      <dgm:t>
        <a:bodyPr/>
        <a:lstStyle/>
        <a:p>
          <a:r>
            <a:rPr lang="es-CL" sz="1300" dirty="0" smtClean="0"/>
            <a:t>Baja “Costo Empresa”. Reducción del personal interno especializado.</a:t>
          </a:r>
        </a:p>
      </dgm:t>
    </dgm:pt>
    <dgm:pt modelId="{49BAC2A3-F7B7-4A97-8AF9-ADFA68948B16}" type="parTrans" cxnId="{67C3D0F5-D464-4636-BA1F-D8E7D6EF9515}">
      <dgm:prSet/>
      <dgm:spPr/>
      <dgm:t>
        <a:bodyPr/>
        <a:lstStyle/>
        <a:p>
          <a:endParaRPr lang="es-CL"/>
        </a:p>
      </dgm:t>
    </dgm:pt>
    <dgm:pt modelId="{94E48A01-8CFC-4417-A85E-5601AAA98D73}" type="sibTrans" cxnId="{67C3D0F5-D464-4636-BA1F-D8E7D6EF9515}">
      <dgm:prSet/>
      <dgm:spPr/>
      <dgm:t>
        <a:bodyPr/>
        <a:lstStyle/>
        <a:p>
          <a:endParaRPr lang="es-CL"/>
        </a:p>
      </dgm:t>
    </dgm:pt>
    <dgm:pt modelId="{46E41071-E4CE-4AE7-B256-2514D5F04D9F}">
      <dgm:prSet phldrT="[Texto]" custT="1"/>
      <dgm:spPr/>
      <dgm:t>
        <a:bodyPr/>
        <a:lstStyle/>
        <a:p>
          <a:r>
            <a:rPr lang="es-CL" sz="1300" dirty="0" smtClean="0"/>
            <a:t>Riesgo de encontrarse con proveedores sin las competencias idóneas.</a:t>
          </a:r>
          <a:endParaRPr lang="es-CL" sz="1300" dirty="0"/>
        </a:p>
      </dgm:t>
    </dgm:pt>
    <dgm:pt modelId="{1E2F290D-43E9-4D55-AD3B-874584C65B52}" type="parTrans" cxnId="{EBB97923-2BE3-4164-8523-1B8F80BB4B20}">
      <dgm:prSet/>
      <dgm:spPr/>
      <dgm:t>
        <a:bodyPr/>
        <a:lstStyle/>
        <a:p>
          <a:endParaRPr lang="es-CL"/>
        </a:p>
      </dgm:t>
    </dgm:pt>
    <dgm:pt modelId="{360B0D39-959F-4218-B727-2700004B1741}" type="sibTrans" cxnId="{EBB97923-2BE3-4164-8523-1B8F80BB4B20}">
      <dgm:prSet/>
      <dgm:spPr/>
      <dgm:t>
        <a:bodyPr/>
        <a:lstStyle/>
        <a:p>
          <a:endParaRPr lang="es-CL"/>
        </a:p>
      </dgm:t>
    </dgm:pt>
    <dgm:pt modelId="{B5CFDEE2-AD4D-4E1B-BFA2-E241287A68A4}">
      <dgm:prSet phldrT="[Texto]" custT="1"/>
      <dgm:spPr/>
      <dgm:t>
        <a:bodyPr tIns="0"/>
        <a:lstStyle/>
        <a:p>
          <a:r>
            <a:rPr lang="es-CL" sz="1200" dirty="0" smtClean="0"/>
            <a:t>Mayor riesgo de iteraciones en etapa de QA.</a:t>
          </a:r>
          <a:endParaRPr lang="es-CL" sz="1200" dirty="0"/>
        </a:p>
      </dgm:t>
    </dgm:pt>
    <dgm:pt modelId="{42172CB4-9990-46DF-90D4-5E7A5CC557D4}" type="parTrans" cxnId="{53D35350-29D3-43B1-8274-E7AC14AC8053}">
      <dgm:prSet/>
      <dgm:spPr/>
      <dgm:t>
        <a:bodyPr/>
        <a:lstStyle/>
        <a:p>
          <a:endParaRPr lang="es-CL"/>
        </a:p>
      </dgm:t>
    </dgm:pt>
    <dgm:pt modelId="{2B934EE4-C84B-4E51-9EC5-9C8E52C3F068}" type="sibTrans" cxnId="{53D35350-29D3-43B1-8274-E7AC14AC8053}">
      <dgm:prSet/>
      <dgm:spPr/>
      <dgm:t>
        <a:bodyPr/>
        <a:lstStyle/>
        <a:p>
          <a:endParaRPr lang="es-CL"/>
        </a:p>
      </dgm:t>
    </dgm:pt>
    <dgm:pt modelId="{8F298916-895E-40F2-B723-253F98ACEE9F}">
      <dgm:prSet phldrT="[Texto]" custT="1"/>
      <dgm:spPr/>
      <dgm:t>
        <a:bodyPr/>
        <a:lstStyle/>
        <a:p>
          <a:r>
            <a:rPr lang="es-CL" sz="1300" dirty="0" smtClean="0"/>
            <a:t>Mejora Time to Market en los proyectos. (paralelismo).</a:t>
          </a:r>
        </a:p>
      </dgm:t>
    </dgm:pt>
    <dgm:pt modelId="{47324C4E-D765-4D6C-B746-59592114CA9A}" type="parTrans" cxnId="{E1EF2DB2-3611-4D03-A3A4-1E54D787D82C}">
      <dgm:prSet/>
      <dgm:spPr/>
      <dgm:t>
        <a:bodyPr/>
        <a:lstStyle/>
        <a:p>
          <a:endParaRPr lang="es-CL"/>
        </a:p>
      </dgm:t>
    </dgm:pt>
    <dgm:pt modelId="{E46BD178-80BF-4DE1-BAC6-6727C1B40C48}" type="sibTrans" cxnId="{E1EF2DB2-3611-4D03-A3A4-1E54D787D82C}">
      <dgm:prSet/>
      <dgm:spPr/>
      <dgm:t>
        <a:bodyPr/>
        <a:lstStyle/>
        <a:p>
          <a:endParaRPr lang="es-CL"/>
        </a:p>
      </dgm:t>
    </dgm:pt>
    <dgm:pt modelId="{FC5BA21E-326A-427D-AA2F-CFDFE141A30B}">
      <dgm:prSet phldrT="[Texto]" custT="1"/>
      <dgm:spPr/>
      <dgm:t>
        <a:bodyPr/>
        <a:lstStyle/>
        <a:p>
          <a:r>
            <a:rPr lang="es-CL" sz="1300" dirty="0" smtClean="0"/>
            <a:t>Proceso de compras públicas no garantiza contratar a un proveedor  conocido y confiable.</a:t>
          </a:r>
          <a:endParaRPr lang="es-CL" sz="1300" dirty="0"/>
        </a:p>
      </dgm:t>
    </dgm:pt>
    <dgm:pt modelId="{8965039A-2C79-4548-AE84-82AFEDBDD7EB}" type="parTrans" cxnId="{1B079EA1-974D-4128-879A-70D9E06F8265}">
      <dgm:prSet/>
      <dgm:spPr/>
      <dgm:t>
        <a:bodyPr/>
        <a:lstStyle/>
        <a:p>
          <a:endParaRPr lang="es-CL"/>
        </a:p>
      </dgm:t>
    </dgm:pt>
    <dgm:pt modelId="{787978E2-AD38-4043-9F93-41D4DF8F9A40}" type="sibTrans" cxnId="{1B079EA1-974D-4128-879A-70D9E06F8265}">
      <dgm:prSet/>
      <dgm:spPr/>
      <dgm:t>
        <a:bodyPr/>
        <a:lstStyle/>
        <a:p>
          <a:endParaRPr lang="es-CL"/>
        </a:p>
      </dgm:t>
    </dgm:pt>
    <dgm:pt modelId="{52F51B49-4F02-4BE1-A998-376BBFBAF6C1}">
      <dgm:prSet phldrT="[Texto]" custT="1"/>
      <dgm:spPr/>
      <dgm:t>
        <a:bodyPr/>
        <a:lstStyle/>
        <a:p>
          <a:r>
            <a:rPr lang="es-CL" sz="1300" dirty="0" smtClean="0"/>
            <a:t>Orientar al personal interno a tareas mas del “negocio”.</a:t>
          </a:r>
        </a:p>
      </dgm:t>
    </dgm:pt>
    <dgm:pt modelId="{2FCE7716-2B96-4A5E-AB83-A22DE9C5A628}" type="parTrans" cxnId="{D92D4824-D169-4DA2-85B6-F3173006457D}">
      <dgm:prSet/>
      <dgm:spPr/>
      <dgm:t>
        <a:bodyPr/>
        <a:lstStyle/>
        <a:p>
          <a:endParaRPr lang="es-CL"/>
        </a:p>
      </dgm:t>
    </dgm:pt>
    <dgm:pt modelId="{514175F1-8B7C-44E1-A09D-E822774D3B28}" type="sibTrans" cxnId="{D92D4824-D169-4DA2-85B6-F3173006457D}">
      <dgm:prSet/>
      <dgm:spPr/>
      <dgm:t>
        <a:bodyPr/>
        <a:lstStyle/>
        <a:p>
          <a:endParaRPr lang="es-CL"/>
        </a:p>
      </dgm:t>
    </dgm:pt>
    <dgm:pt modelId="{3BA68966-5D11-4D6D-AB0E-67CD6B0D63D0}">
      <dgm:prSet phldrT="[Texto]" custT="1"/>
      <dgm:spPr/>
      <dgm:t>
        <a:bodyPr tIns="0"/>
        <a:lstStyle/>
        <a:p>
          <a:r>
            <a:rPr lang="es-CL" sz="1200" dirty="0" smtClean="0"/>
            <a:t>Aprovechar el Know-How de la industria.</a:t>
          </a:r>
          <a:endParaRPr lang="es-CL" sz="1200" dirty="0"/>
        </a:p>
      </dgm:t>
    </dgm:pt>
    <dgm:pt modelId="{A12E0B3B-706B-40AE-A755-71323FBFEE25}" type="parTrans" cxnId="{F73F2194-6C1E-440D-9EB7-15BF36C8576A}">
      <dgm:prSet/>
      <dgm:spPr/>
      <dgm:t>
        <a:bodyPr/>
        <a:lstStyle/>
        <a:p>
          <a:endParaRPr lang="es-CL"/>
        </a:p>
      </dgm:t>
    </dgm:pt>
    <dgm:pt modelId="{2345CC90-6583-41E6-8A94-AC3CF53D6807}" type="sibTrans" cxnId="{F73F2194-6C1E-440D-9EB7-15BF36C8576A}">
      <dgm:prSet/>
      <dgm:spPr/>
      <dgm:t>
        <a:bodyPr/>
        <a:lstStyle/>
        <a:p>
          <a:endParaRPr lang="es-CL"/>
        </a:p>
      </dgm:t>
    </dgm:pt>
    <dgm:pt modelId="{7FD7D43A-349A-445F-8BF0-E513995F6AEA}">
      <dgm:prSet phldrT="[Texto]" custT="1"/>
      <dgm:spPr/>
      <dgm:t>
        <a:bodyPr tIns="0"/>
        <a:lstStyle/>
        <a:p>
          <a:r>
            <a:rPr lang="es-CL" sz="1200" dirty="0" smtClean="0"/>
            <a:t>Poder importar soluciones de otros países.</a:t>
          </a:r>
          <a:endParaRPr lang="es-CL" sz="1200" dirty="0"/>
        </a:p>
      </dgm:t>
    </dgm:pt>
    <dgm:pt modelId="{9BD39512-029B-4AD5-AC32-056C06DBBED6}" type="parTrans" cxnId="{C56730C0-EB32-404F-B695-9D6700203AE2}">
      <dgm:prSet/>
      <dgm:spPr/>
      <dgm:t>
        <a:bodyPr/>
        <a:lstStyle/>
        <a:p>
          <a:endParaRPr lang="es-CL"/>
        </a:p>
      </dgm:t>
    </dgm:pt>
    <dgm:pt modelId="{7DFE73DB-8F10-4935-AE3A-0AF4305C6BBF}" type="sibTrans" cxnId="{C56730C0-EB32-404F-B695-9D6700203AE2}">
      <dgm:prSet/>
      <dgm:spPr/>
      <dgm:t>
        <a:bodyPr/>
        <a:lstStyle/>
        <a:p>
          <a:endParaRPr lang="es-CL"/>
        </a:p>
      </dgm:t>
    </dgm:pt>
    <dgm:pt modelId="{EDF2609A-9DE6-4804-B03D-A4310043DDFE}">
      <dgm:prSet phldrT="[Texto]" custT="1"/>
      <dgm:spPr/>
      <dgm:t>
        <a:bodyPr tIns="0"/>
        <a:lstStyle/>
        <a:p>
          <a:r>
            <a:rPr lang="es-CL" sz="1200" dirty="0" smtClean="0"/>
            <a:t>Contratar servicios  funcionales completos (p.e. subastas).</a:t>
          </a:r>
          <a:endParaRPr lang="es-CL" sz="1200" dirty="0"/>
        </a:p>
      </dgm:t>
    </dgm:pt>
    <dgm:pt modelId="{9D14A9C9-4A76-4834-8D58-CDB46B105BB2}" type="parTrans" cxnId="{CE33E4BA-BD32-4142-BADB-16A021D11CE5}">
      <dgm:prSet/>
      <dgm:spPr/>
      <dgm:t>
        <a:bodyPr/>
        <a:lstStyle/>
        <a:p>
          <a:endParaRPr lang="es-CL"/>
        </a:p>
      </dgm:t>
    </dgm:pt>
    <dgm:pt modelId="{20AD1B88-4BA9-4EF2-B61F-E841C7100FC5}" type="sibTrans" cxnId="{CE33E4BA-BD32-4142-BADB-16A021D11CE5}">
      <dgm:prSet/>
      <dgm:spPr/>
      <dgm:t>
        <a:bodyPr/>
        <a:lstStyle/>
        <a:p>
          <a:endParaRPr lang="es-CL"/>
        </a:p>
      </dgm:t>
    </dgm:pt>
    <dgm:pt modelId="{629A702C-9903-47E1-9B54-27836A8EED32}">
      <dgm:prSet phldrT="[Texto]" custT="1"/>
      <dgm:spPr/>
      <dgm:t>
        <a:bodyPr tIns="0"/>
        <a:lstStyle/>
        <a:p>
          <a:r>
            <a:rPr lang="es-CL" sz="1200" dirty="0" smtClean="0"/>
            <a:t>Bajo Nivel de madurez de proveedores  y Heterogénea.</a:t>
          </a:r>
          <a:endParaRPr lang="es-CL" sz="1200" dirty="0"/>
        </a:p>
      </dgm:t>
    </dgm:pt>
    <dgm:pt modelId="{DC282E7C-F389-4124-8A46-137936EE723C}" type="parTrans" cxnId="{42CCAD83-6C65-4DBA-B2AD-DE806B980487}">
      <dgm:prSet/>
      <dgm:spPr/>
      <dgm:t>
        <a:bodyPr/>
        <a:lstStyle/>
        <a:p>
          <a:endParaRPr lang="es-CL"/>
        </a:p>
      </dgm:t>
    </dgm:pt>
    <dgm:pt modelId="{30D254DF-AF07-4898-85BC-9B62645ED581}" type="sibTrans" cxnId="{42CCAD83-6C65-4DBA-B2AD-DE806B980487}">
      <dgm:prSet/>
      <dgm:spPr/>
      <dgm:t>
        <a:bodyPr/>
        <a:lstStyle/>
        <a:p>
          <a:endParaRPr lang="es-CL"/>
        </a:p>
      </dgm:t>
    </dgm:pt>
    <dgm:pt modelId="{535DC41B-E4DF-48D6-84A8-779A41E88E26}" type="pres">
      <dgm:prSet presAssocID="{2348A26E-65D7-4D3C-8391-BC174FFF4A0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FE7DA86-C32D-4114-8538-118F3568064F}" type="pres">
      <dgm:prSet presAssocID="{2348A26E-65D7-4D3C-8391-BC174FFF4A04}" presName="matrix" presStyleCnt="0"/>
      <dgm:spPr/>
    </dgm:pt>
    <dgm:pt modelId="{1FB8473F-08DF-4EAE-A69E-E5927E038D4D}" type="pres">
      <dgm:prSet presAssocID="{2348A26E-65D7-4D3C-8391-BC174FFF4A04}" presName="tile1" presStyleLbl="node1" presStyleIdx="0" presStyleCnt="4"/>
      <dgm:spPr/>
      <dgm:t>
        <a:bodyPr/>
        <a:lstStyle/>
        <a:p>
          <a:endParaRPr lang="es-CL"/>
        </a:p>
      </dgm:t>
    </dgm:pt>
    <dgm:pt modelId="{3FC6C155-E17A-4F95-BE11-DC456B76838B}" type="pres">
      <dgm:prSet presAssocID="{2348A26E-65D7-4D3C-8391-BC174FFF4A0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E74559-A9A3-4D72-A47F-6A99652DA753}" type="pres">
      <dgm:prSet presAssocID="{2348A26E-65D7-4D3C-8391-BC174FFF4A04}" presName="tile2" presStyleLbl="node1" presStyleIdx="1" presStyleCnt="4"/>
      <dgm:spPr/>
      <dgm:t>
        <a:bodyPr/>
        <a:lstStyle/>
        <a:p>
          <a:endParaRPr lang="es-CL"/>
        </a:p>
      </dgm:t>
    </dgm:pt>
    <dgm:pt modelId="{67122401-A1E2-4555-8ECC-1BDE7B689AC4}" type="pres">
      <dgm:prSet presAssocID="{2348A26E-65D7-4D3C-8391-BC174FFF4A0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719A99-F812-4DED-AF68-E0F898268EC4}" type="pres">
      <dgm:prSet presAssocID="{2348A26E-65D7-4D3C-8391-BC174FFF4A04}" presName="tile3" presStyleLbl="node1" presStyleIdx="2" presStyleCnt="4" custLinFactNeighborY="1333"/>
      <dgm:spPr/>
      <dgm:t>
        <a:bodyPr/>
        <a:lstStyle/>
        <a:p>
          <a:endParaRPr lang="es-CL"/>
        </a:p>
      </dgm:t>
    </dgm:pt>
    <dgm:pt modelId="{331BE4EC-3E92-4903-9AFF-8BFFF1228F8F}" type="pres">
      <dgm:prSet presAssocID="{2348A26E-65D7-4D3C-8391-BC174FFF4A0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AE61B8-3BCD-491E-9ABB-58AA4E3521B6}" type="pres">
      <dgm:prSet presAssocID="{2348A26E-65D7-4D3C-8391-BC174FFF4A04}" presName="tile4" presStyleLbl="node1" presStyleIdx="3" presStyleCnt="4"/>
      <dgm:spPr/>
      <dgm:t>
        <a:bodyPr/>
        <a:lstStyle/>
        <a:p>
          <a:endParaRPr lang="es-CL"/>
        </a:p>
      </dgm:t>
    </dgm:pt>
    <dgm:pt modelId="{A28D1727-CA7B-4C60-A1DC-86A14FC648E5}" type="pres">
      <dgm:prSet presAssocID="{2348A26E-65D7-4D3C-8391-BC174FFF4A0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B9C3B3-906E-4BA8-8271-AC2D8CA39D9B}" type="pres">
      <dgm:prSet presAssocID="{2348A26E-65D7-4D3C-8391-BC174FFF4A04}" presName="centerTile" presStyleLbl="fgShp" presStyleIdx="0" presStyleCnt="1" custScaleX="38121" custScaleY="60495" custLinFactNeighborX="-1516" custLinFactNeighborY="3087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53D35350-29D3-43B1-8274-E7AC14AC8053}" srcId="{647E97E4-050A-4C7C-9116-BCE34C0079BD}" destId="{B5CFDEE2-AD4D-4E1B-BFA2-E241287A68A4}" srcOrd="2" destOrd="0" parTransId="{42172CB4-9990-46DF-90D4-5E7A5CC557D4}" sibTransId="{2B934EE4-C84B-4E51-9EC5-9C8E52C3F068}"/>
    <dgm:cxn modelId="{E1EF2DB2-3611-4D03-A3A4-1E54D787D82C}" srcId="{4DDD1E4D-25E5-4D86-A06A-E1614F30AA53}" destId="{8F298916-895E-40F2-B723-253F98ACEE9F}" srcOrd="3" destOrd="0" parTransId="{47324C4E-D765-4D6C-B746-59592114CA9A}" sibTransId="{E46BD178-80BF-4DE1-BAC6-6727C1B40C48}"/>
    <dgm:cxn modelId="{1B079EA1-974D-4128-879A-70D9E06F8265}" srcId="{DCD04F3A-2D91-4088-9B62-59B30C144440}" destId="{FC5BA21E-326A-427D-AA2F-CFDFE141A30B}" srcOrd="2" destOrd="0" parTransId="{8965039A-2C79-4548-AE84-82AFEDBDD7EB}" sibTransId="{787978E2-AD38-4043-9F93-41D4DF8F9A40}"/>
    <dgm:cxn modelId="{51D0D71B-03DC-47B9-A3CB-02C519002518}" srcId="{2348A26E-65D7-4D3C-8391-BC174FFF4A04}" destId="{B31C7D1A-0A56-4BBB-BE02-01704616F707}" srcOrd="0" destOrd="0" parTransId="{6B5889E8-270E-4F13-80E5-DB3329A9A30F}" sibTransId="{57A8DCC7-5AF8-49B9-8C38-43C1BA85B8FD}"/>
    <dgm:cxn modelId="{67C3D0F5-D464-4636-BA1F-D8E7D6EF9515}" srcId="{4DDD1E4D-25E5-4D86-A06A-E1614F30AA53}" destId="{F611EFA1-7804-4F45-9D6B-EC7CC463E617}" srcOrd="2" destOrd="0" parTransId="{49BAC2A3-F7B7-4A97-8AF9-ADFA68948B16}" sibTransId="{94E48A01-8CFC-4417-A85E-5601AAA98D73}"/>
    <dgm:cxn modelId="{12ABA91B-E433-4F4B-B05C-A443E9CBDD0D}" type="presOf" srcId="{46E41071-E4CE-4AE7-B256-2514D5F04D9F}" destId="{9FE74559-A9A3-4D72-A47F-6A99652DA753}" srcOrd="0" destOrd="2" presId="urn:microsoft.com/office/officeart/2005/8/layout/matrix1"/>
    <dgm:cxn modelId="{C5B29AE6-D0B8-425C-AABE-8105F91F34BB}" type="presOf" srcId="{B5CFDEE2-AD4D-4E1B-BFA2-E241287A68A4}" destId="{A28D1727-CA7B-4C60-A1DC-86A14FC648E5}" srcOrd="1" destOrd="3" presId="urn:microsoft.com/office/officeart/2005/8/layout/matrix1"/>
    <dgm:cxn modelId="{4B9C767C-1EBC-409D-9EFA-BE5E3D0566F2}" type="presOf" srcId="{FC5BA21E-326A-427D-AA2F-CFDFE141A30B}" destId="{9FE74559-A9A3-4D72-A47F-6A99652DA753}" srcOrd="0" destOrd="3" presId="urn:microsoft.com/office/officeart/2005/8/layout/matrix1"/>
    <dgm:cxn modelId="{B34E4893-B868-435B-AECD-1ABC72780F9E}" type="presOf" srcId="{706617C3-7670-4A23-84A3-9A2C5291B8E6}" destId="{D1AE61B8-3BCD-491E-9ABB-58AA4E3521B6}" srcOrd="0" destOrd="1" presId="urn:microsoft.com/office/officeart/2005/8/layout/matrix1"/>
    <dgm:cxn modelId="{FDE009B9-07BC-4B46-8C7C-C1E7FCF48777}" srcId="{647E97E4-050A-4C7C-9116-BCE34C0079BD}" destId="{7754D503-4CC1-49D4-A906-5B22BBF242EE}" srcOrd="1" destOrd="0" parTransId="{D2657DF4-0617-4F02-89B4-B1FB3DF96001}" sibTransId="{24F52BEF-F727-4AD1-BC3E-97A1D30D0A6D}"/>
    <dgm:cxn modelId="{4ECF6BA0-E302-4E6D-B96A-1FCDC59EAC47}" type="presOf" srcId="{DCD04F3A-2D91-4088-9B62-59B30C144440}" destId="{9FE74559-A9A3-4D72-A47F-6A99652DA753}" srcOrd="0" destOrd="0" presId="urn:microsoft.com/office/officeart/2005/8/layout/matrix1"/>
    <dgm:cxn modelId="{3848A091-A8F3-46F5-B842-44901CC2D037}" type="presOf" srcId="{647E97E4-050A-4C7C-9116-BCE34C0079BD}" destId="{A28D1727-CA7B-4C60-A1DC-86A14FC648E5}" srcOrd="1" destOrd="0" presId="urn:microsoft.com/office/officeart/2005/8/layout/matrix1"/>
    <dgm:cxn modelId="{5995AB74-54F3-4CAD-8660-C26356F9A59D}" srcId="{1899F156-9D92-4190-8099-62489D862AD2}" destId="{D4534D03-F0A4-4316-B9C9-7CF14AD05B45}" srcOrd="0" destOrd="0" parTransId="{5277C866-A7DB-41A1-AC2B-DCE4A11416E9}" sibTransId="{DD604CFF-10EA-4755-80B4-E1FDD853713B}"/>
    <dgm:cxn modelId="{AEF2F561-9280-4490-B4B8-C88D6AFB84FA}" type="presOf" srcId="{EDF2609A-9DE6-4804-B03D-A4310043DDFE}" destId="{331BE4EC-3E92-4903-9AFF-8BFFF1228F8F}" srcOrd="1" destOrd="4" presId="urn:microsoft.com/office/officeart/2005/8/layout/matrix1"/>
    <dgm:cxn modelId="{3998B70A-1A96-487B-8234-18578CCC12F0}" type="presOf" srcId="{647E97E4-050A-4C7C-9116-BCE34C0079BD}" destId="{D1AE61B8-3BCD-491E-9ABB-58AA4E3521B6}" srcOrd="0" destOrd="0" presId="urn:microsoft.com/office/officeart/2005/8/layout/matrix1"/>
    <dgm:cxn modelId="{B4819CF5-F2AF-4650-B102-20E0E5DB5AE8}" type="presOf" srcId="{CC3179E0-4BF3-41D9-9D21-57CFCEB1201D}" destId="{67122401-A1E2-4555-8ECC-1BDE7B689AC4}" srcOrd="1" destOrd="1" presId="urn:microsoft.com/office/officeart/2005/8/layout/matrix1"/>
    <dgm:cxn modelId="{94B6B6A0-FF01-4802-9D51-DCED4A574F52}" type="presOf" srcId="{629A702C-9903-47E1-9B54-27836A8EED32}" destId="{D1AE61B8-3BCD-491E-9ABB-58AA4E3521B6}" srcOrd="0" destOrd="4" presId="urn:microsoft.com/office/officeart/2005/8/layout/matrix1"/>
    <dgm:cxn modelId="{B4084AF9-16FA-4E51-B55E-62F216872557}" srcId="{B31C7D1A-0A56-4BBB-BE02-01704616F707}" destId="{DCD04F3A-2D91-4088-9B62-59B30C144440}" srcOrd="1" destOrd="0" parTransId="{39F36793-040F-4261-B558-3373A5186807}" sibTransId="{0B219B55-F93B-4B9C-9999-894B3811DCE9}"/>
    <dgm:cxn modelId="{EBCBBDC4-215F-4966-A228-C71174D502BF}" type="presOf" srcId="{52F51B49-4F02-4BE1-A998-376BBFBAF6C1}" destId="{1FB8473F-08DF-4EAE-A69E-E5927E038D4D}" srcOrd="0" destOrd="5" presId="urn:microsoft.com/office/officeart/2005/8/layout/matrix1"/>
    <dgm:cxn modelId="{9B536255-CB6B-4228-8124-06714C921790}" type="presOf" srcId="{7754D503-4CC1-49D4-A906-5B22BBF242EE}" destId="{D1AE61B8-3BCD-491E-9ABB-58AA4E3521B6}" srcOrd="0" destOrd="2" presId="urn:microsoft.com/office/officeart/2005/8/layout/matrix1"/>
    <dgm:cxn modelId="{3D0E8C38-301F-4397-864B-C5E58843199D}" type="presOf" srcId="{706617C3-7670-4A23-84A3-9A2C5291B8E6}" destId="{A28D1727-CA7B-4C60-A1DC-86A14FC648E5}" srcOrd="1" destOrd="1" presId="urn:microsoft.com/office/officeart/2005/8/layout/matrix1"/>
    <dgm:cxn modelId="{EBB97923-2BE3-4164-8523-1B8F80BB4B20}" srcId="{DCD04F3A-2D91-4088-9B62-59B30C144440}" destId="{46E41071-E4CE-4AE7-B256-2514D5F04D9F}" srcOrd="1" destOrd="0" parTransId="{1E2F290D-43E9-4D55-AD3B-874584C65B52}" sibTransId="{360B0D39-959F-4218-B727-2700004B1741}"/>
    <dgm:cxn modelId="{D67EF427-2160-41F6-858C-7DE079FB1C5F}" type="presOf" srcId="{B31C7D1A-0A56-4BBB-BE02-01704616F707}" destId="{CBB9C3B3-906E-4BA8-8271-AC2D8CA39D9B}" srcOrd="0" destOrd="0" presId="urn:microsoft.com/office/officeart/2005/8/layout/matrix1"/>
    <dgm:cxn modelId="{7E0426B7-BBE2-40DC-A66A-2BE9AEECFAE5}" type="presOf" srcId="{4DDD1E4D-25E5-4D86-A06A-E1614F30AA53}" destId="{1FB8473F-08DF-4EAE-A69E-E5927E038D4D}" srcOrd="0" destOrd="0" presId="urn:microsoft.com/office/officeart/2005/8/layout/matrix1"/>
    <dgm:cxn modelId="{CA326956-2AAA-4678-8F56-82AF3776A3C0}" type="presOf" srcId="{1899F156-9D92-4190-8099-62489D862AD2}" destId="{EC719A99-F812-4DED-AF68-E0F898268EC4}" srcOrd="0" destOrd="0" presId="urn:microsoft.com/office/officeart/2005/8/layout/matrix1"/>
    <dgm:cxn modelId="{42CCAD83-6C65-4DBA-B2AD-DE806B980487}" srcId="{647E97E4-050A-4C7C-9116-BCE34C0079BD}" destId="{629A702C-9903-47E1-9B54-27836A8EED32}" srcOrd="3" destOrd="0" parTransId="{DC282E7C-F389-4124-8A46-137936EE723C}" sibTransId="{30D254DF-AF07-4898-85BC-9B62645ED581}"/>
    <dgm:cxn modelId="{B565F40E-AC94-4D63-8307-0845360662DF}" srcId="{647E97E4-050A-4C7C-9116-BCE34C0079BD}" destId="{706617C3-7670-4A23-84A3-9A2C5291B8E6}" srcOrd="0" destOrd="0" parTransId="{9693E2FC-7D4D-44A7-AF36-D3115A9B9524}" sibTransId="{8709B6AE-972A-4BCD-A170-DBE4D4AF9998}"/>
    <dgm:cxn modelId="{1C177195-3909-4ECE-A882-E32327E4211A}" srcId="{4DDD1E4D-25E5-4D86-A06A-E1614F30AA53}" destId="{C6A74D3A-AF5A-49EA-B5F2-7B43C1B296A1}" srcOrd="1" destOrd="0" parTransId="{8EA97D59-6038-4317-B5E7-BA3915C6B813}" sibTransId="{FA7A246B-D9FF-49EB-9ADB-2CF827192F22}"/>
    <dgm:cxn modelId="{CC5646F5-62EE-4598-8B76-A577CAE08570}" type="presOf" srcId="{46E41071-E4CE-4AE7-B256-2514D5F04D9F}" destId="{67122401-A1E2-4555-8ECC-1BDE7B689AC4}" srcOrd="1" destOrd="2" presId="urn:microsoft.com/office/officeart/2005/8/layout/matrix1"/>
    <dgm:cxn modelId="{F19F57D1-4DD0-47B9-8F1A-1BC91ABD107D}" type="presOf" srcId="{3BA68966-5D11-4D6D-AB0E-67CD6B0D63D0}" destId="{EC719A99-F812-4DED-AF68-E0F898268EC4}" srcOrd="0" destOrd="2" presId="urn:microsoft.com/office/officeart/2005/8/layout/matrix1"/>
    <dgm:cxn modelId="{F73F2194-6C1E-440D-9EB7-15BF36C8576A}" srcId="{1899F156-9D92-4190-8099-62489D862AD2}" destId="{3BA68966-5D11-4D6D-AB0E-67CD6B0D63D0}" srcOrd="1" destOrd="0" parTransId="{A12E0B3B-706B-40AE-A755-71323FBFEE25}" sibTransId="{2345CC90-6583-41E6-8A94-AC3CF53D6807}"/>
    <dgm:cxn modelId="{46882C93-FCBC-4ED8-9404-9F6A1CEB4BA3}" type="presOf" srcId="{F611EFA1-7804-4F45-9D6B-EC7CC463E617}" destId="{1FB8473F-08DF-4EAE-A69E-E5927E038D4D}" srcOrd="0" destOrd="3" presId="urn:microsoft.com/office/officeart/2005/8/layout/matrix1"/>
    <dgm:cxn modelId="{9B0D75A6-E910-4A07-B936-970603F3C324}" type="presOf" srcId="{A1FF66AF-D708-4617-A00B-CE172268FC91}" destId="{1FB8473F-08DF-4EAE-A69E-E5927E038D4D}" srcOrd="0" destOrd="1" presId="urn:microsoft.com/office/officeart/2005/8/layout/matrix1"/>
    <dgm:cxn modelId="{E575A97F-9A27-4CB1-9330-86E308D09D58}" type="presOf" srcId="{C6A74D3A-AF5A-49EA-B5F2-7B43C1B296A1}" destId="{1FB8473F-08DF-4EAE-A69E-E5927E038D4D}" srcOrd="0" destOrd="2" presId="urn:microsoft.com/office/officeart/2005/8/layout/matrix1"/>
    <dgm:cxn modelId="{C4B08014-8C26-4B7C-A5B4-5BF556A6FE40}" type="presOf" srcId="{52F51B49-4F02-4BE1-A998-376BBFBAF6C1}" destId="{3FC6C155-E17A-4F95-BE11-DC456B76838B}" srcOrd="1" destOrd="5" presId="urn:microsoft.com/office/officeart/2005/8/layout/matrix1"/>
    <dgm:cxn modelId="{5513948C-9C27-485F-A885-DA28D8FDE1EE}" type="presOf" srcId="{7754D503-4CC1-49D4-A906-5B22BBF242EE}" destId="{A28D1727-CA7B-4C60-A1DC-86A14FC648E5}" srcOrd="1" destOrd="2" presId="urn:microsoft.com/office/officeart/2005/8/layout/matrix1"/>
    <dgm:cxn modelId="{08871C4C-57A8-4FF9-A095-4FE890C07E9A}" type="presOf" srcId="{8F298916-895E-40F2-B723-253F98ACEE9F}" destId="{1FB8473F-08DF-4EAE-A69E-E5927E038D4D}" srcOrd="0" destOrd="4" presId="urn:microsoft.com/office/officeart/2005/8/layout/matrix1"/>
    <dgm:cxn modelId="{03B01113-E102-449C-8F86-FC106DE27904}" type="presOf" srcId="{2348A26E-65D7-4D3C-8391-BC174FFF4A04}" destId="{535DC41B-E4DF-48D6-84A8-779A41E88E26}" srcOrd="0" destOrd="0" presId="urn:microsoft.com/office/officeart/2005/8/layout/matrix1"/>
    <dgm:cxn modelId="{E8FC31A3-2581-4B36-B15D-11B363336C4F}" type="presOf" srcId="{EDF2609A-9DE6-4804-B03D-A4310043DDFE}" destId="{EC719A99-F812-4DED-AF68-E0F898268EC4}" srcOrd="0" destOrd="4" presId="urn:microsoft.com/office/officeart/2005/8/layout/matrix1"/>
    <dgm:cxn modelId="{1E34E14E-049D-48EB-A3B6-D04F1856F994}" type="presOf" srcId="{629A702C-9903-47E1-9B54-27836A8EED32}" destId="{A28D1727-CA7B-4C60-A1DC-86A14FC648E5}" srcOrd="1" destOrd="4" presId="urn:microsoft.com/office/officeart/2005/8/layout/matrix1"/>
    <dgm:cxn modelId="{6F84E63F-DFF3-4B57-900D-2F0C7489F483}" type="presOf" srcId="{D4534D03-F0A4-4316-B9C9-7CF14AD05B45}" destId="{EC719A99-F812-4DED-AF68-E0F898268EC4}" srcOrd="0" destOrd="1" presId="urn:microsoft.com/office/officeart/2005/8/layout/matrix1"/>
    <dgm:cxn modelId="{AACD21E9-20B1-43E4-B105-869CBF8D441F}" type="presOf" srcId="{C6A74D3A-AF5A-49EA-B5F2-7B43C1B296A1}" destId="{3FC6C155-E17A-4F95-BE11-DC456B76838B}" srcOrd="1" destOrd="2" presId="urn:microsoft.com/office/officeart/2005/8/layout/matrix1"/>
    <dgm:cxn modelId="{3E39669B-BC77-44FB-AA57-2377C7518074}" srcId="{B31C7D1A-0A56-4BBB-BE02-01704616F707}" destId="{647E97E4-050A-4C7C-9116-BCE34C0079BD}" srcOrd="3" destOrd="0" parTransId="{496F25FA-2B8D-420D-ADA1-7A45F501D321}" sibTransId="{BC89FF27-C248-4DE7-B220-B9853D054CB4}"/>
    <dgm:cxn modelId="{C56730C0-EB32-404F-B695-9D6700203AE2}" srcId="{1899F156-9D92-4190-8099-62489D862AD2}" destId="{7FD7D43A-349A-445F-8BF0-E513995F6AEA}" srcOrd="2" destOrd="0" parTransId="{9BD39512-029B-4AD5-AC32-056C06DBBED6}" sibTransId="{7DFE73DB-8F10-4935-AE3A-0AF4305C6BBF}"/>
    <dgm:cxn modelId="{186D9165-64B9-4B5E-8B37-0DF24778880E}" type="presOf" srcId="{DCD04F3A-2D91-4088-9B62-59B30C144440}" destId="{67122401-A1E2-4555-8ECC-1BDE7B689AC4}" srcOrd="1" destOrd="0" presId="urn:microsoft.com/office/officeart/2005/8/layout/matrix1"/>
    <dgm:cxn modelId="{D92D4824-D169-4DA2-85B6-F3173006457D}" srcId="{4DDD1E4D-25E5-4D86-A06A-E1614F30AA53}" destId="{52F51B49-4F02-4BE1-A998-376BBFBAF6C1}" srcOrd="4" destOrd="0" parTransId="{2FCE7716-2B96-4A5E-AB83-A22DE9C5A628}" sibTransId="{514175F1-8B7C-44E1-A09D-E822774D3B28}"/>
    <dgm:cxn modelId="{CE33E4BA-BD32-4142-BADB-16A021D11CE5}" srcId="{1899F156-9D92-4190-8099-62489D862AD2}" destId="{EDF2609A-9DE6-4804-B03D-A4310043DDFE}" srcOrd="3" destOrd="0" parTransId="{9D14A9C9-4A76-4834-8D58-CDB46B105BB2}" sibTransId="{20AD1B88-4BA9-4EF2-B61F-E841C7100FC5}"/>
    <dgm:cxn modelId="{8F21DEBC-581D-4E19-B559-1BF07AA82C70}" type="presOf" srcId="{CC3179E0-4BF3-41D9-9D21-57CFCEB1201D}" destId="{9FE74559-A9A3-4D72-A47F-6A99652DA753}" srcOrd="0" destOrd="1" presId="urn:microsoft.com/office/officeart/2005/8/layout/matrix1"/>
    <dgm:cxn modelId="{4AE1F2D6-3F8E-4FB7-B414-EA0F12393509}" type="presOf" srcId="{A1FF66AF-D708-4617-A00B-CE172268FC91}" destId="{3FC6C155-E17A-4F95-BE11-DC456B76838B}" srcOrd="1" destOrd="1" presId="urn:microsoft.com/office/officeart/2005/8/layout/matrix1"/>
    <dgm:cxn modelId="{3ED57199-D7E4-47B7-9AAB-FFA71EED0CC4}" type="presOf" srcId="{B5CFDEE2-AD4D-4E1B-BFA2-E241287A68A4}" destId="{D1AE61B8-3BCD-491E-9ABB-58AA4E3521B6}" srcOrd="0" destOrd="3" presId="urn:microsoft.com/office/officeart/2005/8/layout/matrix1"/>
    <dgm:cxn modelId="{5F099CE4-CB2B-4623-8046-907FDDA1A631}" srcId="{B31C7D1A-0A56-4BBB-BE02-01704616F707}" destId="{1899F156-9D92-4190-8099-62489D862AD2}" srcOrd="2" destOrd="0" parTransId="{9723FD09-E6FA-4AA4-9552-DB9DA1161155}" sibTransId="{E5206B9B-CAE5-4542-8AAA-4E576B15A218}"/>
    <dgm:cxn modelId="{DCA99DAA-F78C-420D-A976-B982C7FDB0A9}" type="presOf" srcId="{3BA68966-5D11-4D6D-AB0E-67CD6B0D63D0}" destId="{331BE4EC-3E92-4903-9AFF-8BFFF1228F8F}" srcOrd="1" destOrd="2" presId="urn:microsoft.com/office/officeart/2005/8/layout/matrix1"/>
    <dgm:cxn modelId="{8DA8D7C1-AE22-4A8E-B4C8-C57226953ACA}" type="presOf" srcId="{1899F156-9D92-4190-8099-62489D862AD2}" destId="{331BE4EC-3E92-4903-9AFF-8BFFF1228F8F}" srcOrd="1" destOrd="0" presId="urn:microsoft.com/office/officeart/2005/8/layout/matrix1"/>
    <dgm:cxn modelId="{BC88CA0E-4ADE-4802-A63A-9464263E6716}" type="presOf" srcId="{FC5BA21E-326A-427D-AA2F-CFDFE141A30B}" destId="{67122401-A1E2-4555-8ECC-1BDE7B689AC4}" srcOrd="1" destOrd="3" presId="urn:microsoft.com/office/officeart/2005/8/layout/matrix1"/>
    <dgm:cxn modelId="{61C92A53-DA3C-4495-8C4A-8185769C1555}" srcId="{DCD04F3A-2D91-4088-9B62-59B30C144440}" destId="{CC3179E0-4BF3-41D9-9D21-57CFCEB1201D}" srcOrd="0" destOrd="0" parTransId="{C487B15E-8AA9-434C-9A39-3832F637B17A}" sibTransId="{1388AEE3-685A-4A66-9A30-B485D5D37EA9}"/>
    <dgm:cxn modelId="{56E543CD-6A10-41A7-AF8F-33A2A3AB4621}" type="presOf" srcId="{4DDD1E4D-25E5-4D86-A06A-E1614F30AA53}" destId="{3FC6C155-E17A-4F95-BE11-DC456B76838B}" srcOrd="1" destOrd="0" presId="urn:microsoft.com/office/officeart/2005/8/layout/matrix1"/>
    <dgm:cxn modelId="{F82BDCB0-1B78-4A3A-86B9-5F9A65B5892B}" type="presOf" srcId="{8F298916-895E-40F2-B723-253F98ACEE9F}" destId="{3FC6C155-E17A-4F95-BE11-DC456B76838B}" srcOrd="1" destOrd="4" presId="urn:microsoft.com/office/officeart/2005/8/layout/matrix1"/>
    <dgm:cxn modelId="{8C584673-6033-4E87-9480-A27E759FC236}" type="presOf" srcId="{D4534D03-F0A4-4316-B9C9-7CF14AD05B45}" destId="{331BE4EC-3E92-4903-9AFF-8BFFF1228F8F}" srcOrd="1" destOrd="1" presId="urn:microsoft.com/office/officeart/2005/8/layout/matrix1"/>
    <dgm:cxn modelId="{3D75575A-6A2D-42A6-882C-E44BCBF5A64E}" type="presOf" srcId="{7FD7D43A-349A-445F-8BF0-E513995F6AEA}" destId="{331BE4EC-3E92-4903-9AFF-8BFFF1228F8F}" srcOrd="1" destOrd="3" presId="urn:microsoft.com/office/officeart/2005/8/layout/matrix1"/>
    <dgm:cxn modelId="{1868FE5A-205A-4292-ABD3-CE809E28554C}" type="presOf" srcId="{7FD7D43A-349A-445F-8BF0-E513995F6AEA}" destId="{EC719A99-F812-4DED-AF68-E0F898268EC4}" srcOrd="0" destOrd="3" presId="urn:microsoft.com/office/officeart/2005/8/layout/matrix1"/>
    <dgm:cxn modelId="{5A362944-A2B9-470D-B931-0728F90AB4E8}" srcId="{B31C7D1A-0A56-4BBB-BE02-01704616F707}" destId="{4DDD1E4D-25E5-4D86-A06A-E1614F30AA53}" srcOrd="0" destOrd="0" parTransId="{CBE73F43-DC02-44D5-8A20-B42A9D517295}" sibTransId="{B13713F2-A61B-4135-AE4B-85A7F514158C}"/>
    <dgm:cxn modelId="{D1C78579-E42E-4F4B-8FB4-107B88AA8EE7}" srcId="{4DDD1E4D-25E5-4D86-A06A-E1614F30AA53}" destId="{A1FF66AF-D708-4617-A00B-CE172268FC91}" srcOrd="0" destOrd="0" parTransId="{B4DEC9A2-0D30-4F33-BF0D-80600E3D7982}" sibTransId="{3EB69DAE-09A4-4A07-A37F-84094F614062}"/>
    <dgm:cxn modelId="{3501370D-AC83-4471-A9E8-638B13B4D0CB}" type="presOf" srcId="{F611EFA1-7804-4F45-9D6B-EC7CC463E617}" destId="{3FC6C155-E17A-4F95-BE11-DC456B76838B}" srcOrd="1" destOrd="3" presId="urn:microsoft.com/office/officeart/2005/8/layout/matrix1"/>
    <dgm:cxn modelId="{12A09436-0C73-425B-9EFC-3CC64E1653B6}" type="presParOf" srcId="{535DC41B-E4DF-48D6-84A8-779A41E88E26}" destId="{2FE7DA86-C32D-4114-8538-118F3568064F}" srcOrd="0" destOrd="0" presId="urn:microsoft.com/office/officeart/2005/8/layout/matrix1"/>
    <dgm:cxn modelId="{E495C27C-6CAE-4011-811D-62F069C5066C}" type="presParOf" srcId="{2FE7DA86-C32D-4114-8538-118F3568064F}" destId="{1FB8473F-08DF-4EAE-A69E-E5927E038D4D}" srcOrd="0" destOrd="0" presId="urn:microsoft.com/office/officeart/2005/8/layout/matrix1"/>
    <dgm:cxn modelId="{073673E4-A49A-4EF8-B239-CF778348EA14}" type="presParOf" srcId="{2FE7DA86-C32D-4114-8538-118F3568064F}" destId="{3FC6C155-E17A-4F95-BE11-DC456B76838B}" srcOrd="1" destOrd="0" presId="urn:microsoft.com/office/officeart/2005/8/layout/matrix1"/>
    <dgm:cxn modelId="{EA750678-C0F8-4C9F-AA89-E399F1BF3040}" type="presParOf" srcId="{2FE7DA86-C32D-4114-8538-118F3568064F}" destId="{9FE74559-A9A3-4D72-A47F-6A99652DA753}" srcOrd="2" destOrd="0" presId="urn:microsoft.com/office/officeart/2005/8/layout/matrix1"/>
    <dgm:cxn modelId="{2D60D43E-8F8C-4265-A3AA-7C691E422BF6}" type="presParOf" srcId="{2FE7DA86-C32D-4114-8538-118F3568064F}" destId="{67122401-A1E2-4555-8ECC-1BDE7B689AC4}" srcOrd="3" destOrd="0" presId="urn:microsoft.com/office/officeart/2005/8/layout/matrix1"/>
    <dgm:cxn modelId="{5CBC4441-F3F9-4AEF-BDAF-F83D73B5D90E}" type="presParOf" srcId="{2FE7DA86-C32D-4114-8538-118F3568064F}" destId="{EC719A99-F812-4DED-AF68-E0F898268EC4}" srcOrd="4" destOrd="0" presId="urn:microsoft.com/office/officeart/2005/8/layout/matrix1"/>
    <dgm:cxn modelId="{39D6581D-C921-49C5-B14B-2EE75A3D3386}" type="presParOf" srcId="{2FE7DA86-C32D-4114-8538-118F3568064F}" destId="{331BE4EC-3E92-4903-9AFF-8BFFF1228F8F}" srcOrd="5" destOrd="0" presId="urn:microsoft.com/office/officeart/2005/8/layout/matrix1"/>
    <dgm:cxn modelId="{027C3A7D-A200-43D7-8E7D-819099C54A2D}" type="presParOf" srcId="{2FE7DA86-C32D-4114-8538-118F3568064F}" destId="{D1AE61B8-3BCD-491E-9ABB-58AA4E3521B6}" srcOrd="6" destOrd="0" presId="urn:microsoft.com/office/officeart/2005/8/layout/matrix1"/>
    <dgm:cxn modelId="{3CCD8C5C-63AF-45D8-967A-4B1161DC206B}" type="presParOf" srcId="{2FE7DA86-C32D-4114-8538-118F3568064F}" destId="{A28D1727-CA7B-4C60-A1DC-86A14FC648E5}" srcOrd="7" destOrd="0" presId="urn:microsoft.com/office/officeart/2005/8/layout/matrix1"/>
    <dgm:cxn modelId="{E97776A9-724E-4C97-AC8B-263CD6046F4D}" type="presParOf" srcId="{535DC41B-E4DF-48D6-84A8-779A41E88E26}" destId="{CBB9C3B3-906E-4BA8-8271-AC2D8CA39D9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48A26E-65D7-4D3C-8391-BC174FFF4A04}" type="doc">
      <dgm:prSet loTypeId="urn:microsoft.com/office/officeart/2005/8/layout/matrix1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B31C7D1A-0A56-4BBB-BE02-01704616F707}">
      <dgm:prSet phldrT="[Texto]" custT="1"/>
      <dgm:spPr/>
      <dgm:t>
        <a:bodyPr/>
        <a:lstStyle/>
        <a:p>
          <a:r>
            <a:rPr lang="es-CL" sz="1600" dirty="0" smtClean="0"/>
            <a:t>FODA</a:t>
          </a:r>
        </a:p>
        <a:p>
          <a:r>
            <a:rPr lang="es-CL" sz="1600" dirty="0" smtClean="0"/>
            <a:t>Fábrica Interna</a:t>
          </a:r>
          <a:endParaRPr lang="es-CL" sz="1600" dirty="0"/>
        </a:p>
      </dgm:t>
    </dgm:pt>
    <dgm:pt modelId="{6B5889E8-270E-4F13-80E5-DB3329A9A30F}" type="parTrans" cxnId="{51D0D71B-03DC-47B9-A3CB-02C519002518}">
      <dgm:prSet/>
      <dgm:spPr/>
      <dgm:t>
        <a:bodyPr/>
        <a:lstStyle/>
        <a:p>
          <a:endParaRPr lang="es-CL" sz="2400"/>
        </a:p>
      </dgm:t>
    </dgm:pt>
    <dgm:pt modelId="{57A8DCC7-5AF8-49B9-8C38-43C1BA85B8FD}" type="sibTrans" cxnId="{51D0D71B-03DC-47B9-A3CB-02C519002518}">
      <dgm:prSet/>
      <dgm:spPr/>
      <dgm:t>
        <a:bodyPr/>
        <a:lstStyle/>
        <a:p>
          <a:endParaRPr lang="es-CL" sz="2400"/>
        </a:p>
      </dgm:t>
    </dgm:pt>
    <dgm:pt modelId="{4DDD1E4D-25E5-4D86-A06A-E1614F30AA53}">
      <dgm:prSet phldrT="[Texto]" custT="1"/>
      <dgm:spPr/>
      <dgm:t>
        <a:bodyPr/>
        <a:lstStyle/>
        <a:p>
          <a:r>
            <a:rPr lang="es-CL" sz="2400" b="1" dirty="0" smtClean="0"/>
            <a:t>Fortalezas</a:t>
          </a:r>
          <a:endParaRPr lang="es-CL" sz="3600" b="1" dirty="0" smtClean="0"/>
        </a:p>
      </dgm:t>
    </dgm:pt>
    <dgm:pt modelId="{CBE73F43-DC02-44D5-8A20-B42A9D517295}" type="parTrans" cxnId="{5A362944-A2B9-470D-B931-0728F90AB4E8}">
      <dgm:prSet/>
      <dgm:spPr/>
      <dgm:t>
        <a:bodyPr/>
        <a:lstStyle/>
        <a:p>
          <a:endParaRPr lang="es-CL" sz="2400"/>
        </a:p>
      </dgm:t>
    </dgm:pt>
    <dgm:pt modelId="{B13713F2-A61B-4135-AE4B-85A7F514158C}" type="sibTrans" cxnId="{5A362944-A2B9-470D-B931-0728F90AB4E8}">
      <dgm:prSet/>
      <dgm:spPr/>
      <dgm:t>
        <a:bodyPr/>
        <a:lstStyle/>
        <a:p>
          <a:endParaRPr lang="es-CL" sz="2400"/>
        </a:p>
      </dgm:t>
    </dgm:pt>
    <dgm:pt modelId="{DCD04F3A-2D91-4088-9B62-59B30C144440}">
      <dgm:prSet phldrT="[Texto]" custT="1"/>
      <dgm:spPr/>
      <dgm:t>
        <a:bodyPr/>
        <a:lstStyle/>
        <a:p>
          <a:r>
            <a:rPr lang="es-CL" sz="2000" b="1" dirty="0" smtClean="0"/>
            <a:t>Debilidades</a:t>
          </a:r>
          <a:r>
            <a:rPr lang="es-CL" sz="1400" dirty="0" smtClean="0"/>
            <a:t>.</a:t>
          </a:r>
          <a:endParaRPr lang="es-CL" sz="3200" b="1" dirty="0"/>
        </a:p>
      </dgm:t>
    </dgm:pt>
    <dgm:pt modelId="{39F36793-040F-4261-B558-3373A5186807}" type="parTrans" cxnId="{B4084AF9-16FA-4E51-B55E-62F216872557}">
      <dgm:prSet/>
      <dgm:spPr/>
      <dgm:t>
        <a:bodyPr/>
        <a:lstStyle/>
        <a:p>
          <a:endParaRPr lang="es-CL" sz="2400"/>
        </a:p>
      </dgm:t>
    </dgm:pt>
    <dgm:pt modelId="{0B219B55-F93B-4B9C-9999-894B3811DCE9}" type="sibTrans" cxnId="{B4084AF9-16FA-4E51-B55E-62F216872557}">
      <dgm:prSet/>
      <dgm:spPr/>
      <dgm:t>
        <a:bodyPr/>
        <a:lstStyle/>
        <a:p>
          <a:endParaRPr lang="es-CL" sz="2400"/>
        </a:p>
      </dgm:t>
    </dgm:pt>
    <dgm:pt modelId="{1899F156-9D92-4190-8099-62489D862AD2}">
      <dgm:prSet phldrT="[Texto]" custT="1"/>
      <dgm:spPr/>
      <dgm:t>
        <a:bodyPr tIns="0"/>
        <a:lstStyle/>
        <a:p>
          <a:r>
            <a:rPr lang="es-CL" sz="2000" b="1" dirty="0" smtClean="0"/>
            <a:t>Oportunidades</a:t>
          </a:r>
        </a:p>
        <a:p>
          <a:r>
            <a:rPr lang="es-CL" sz="2000" b="1" dirty="0" smtClean="0"/>
            <a:t>Transformarse en portal regional.</a:t>
          </a:r>
        </a:p>
        <a:p>
          <a:endParaRPr lang="es-CL" sz="2000" b="1" dirty="0"/>
        </a:p>
      </dgm:t>
    </dgm:pt>
    <dgm:pt modelId="{9723FD09-E6FA-4AA4-9552-DB9DA1161155}" type="parTrans" cxnId="{5F099CE4-CB2B-4623-8046-907FDDA1A631}">
      <dgm:prSet/>
      <dgm:spPr/>
      <dgm:t>
        <a:bodyPr/>
        <a:lstStyle/>
        <a:p>
          <a:endParaRPr lang="es-CL" sz="2400"/>
        </a:p>
      </dgm:t>
    </dgm:pt>
    <dgm:pt modelId="{E5206B9B-CAE5-4542-8AAA-4E576B15A218}" type="sibTrans" cxnId="{5F099CE4-CB2B-4623-8046-907FDDA1A631}">
      <dgm:prSet/>
      <dgm:spPr/>
      <dgm:t>
        <a:bodyPr/>
        <a:lstStyle/>
        <a:p>
          <a:endParaRPr lang="es-CL" sz="2400"/>
        </a:p>
      </dgm:t>
    </dgm:pt>
    <dgm:pt modelId="{647E97E4-050A-4C7C-9116-BCE34C0079BD}">
      <dgm:prSet phldrT="[Texto]" custT="1"/>
      <dgm:spPr/>
      <dgm:t>
        <a:bodyPr tIns="0" bIns="108000"/>
        <a:lstStyle/>
        <a:p>
          <a:r>
            <a:rPr lang="es-CL" sz="2000" dirty="0" smtClean="0"/>
            <a:t>Amenazas</a:t>
          </a:r>
          <a:endParaRPr lang="es-CL" sz="2400" dirty="0"/>
        </a:p>
      </dgm:t>
    </dgm:pt>
    <dgm:pt modelId="{496F25FA-2B8D-420D-ADA1-7A45F501D321}" type="parTrans" cxnId="{3E39669B-BC77-44FB-AA57-2377C7518074}">
      <dgm:prSet/>
      <dgm:spPr/>
      <dgm:t>
        <a:bodyPr/>
        <a:lstStyle/>
        <a:p>
          <a:endParaRPr lang="es-CL" sz="2400"/>
        </a:p>
      </dgm:t>
    </dgm:pt>
    <dgm:pt modelId="{BC89FF27-C248-4DE7-B220-B9853D054CB4}" type="sibTrans" cxnId="{3E39669B-BC77-44FB-AA57-2377C7518074}">
      <dgm:prSet/>
      <dgm:spPr/>
      <dgm:t>
        <a:bodyPr/>
        <a:lstStyle/>
        <a:p>
          <a:endParaRPr lang="es-CL" sz="2400"/>
        </a:p>
      </dgm:t>
    </dgm:pt>
    <dgm:pt modelId="{5244CECB-A20F-4283-BCB9-3C305BD61265}">
      <dgm:prSet phldrT="[Texto]" custT="1"/>
      <dgm:spPr/>
      <dgm:t>
        <a:bodyPr/>
        <a:lstStyle/>
        <a:p>
          <a:r>
            <a:rPr lang="es-CL" sz="1600" dirty="0" smtClean="0"/>
            <a:t>Los atrasos  los absorbe la fábrica con  impacto en el resto de los proyectos. </a:t>
          </a:r>
          <a:endParaRPr lang="es-CL" sz="1600" dirty="0"/>
        </a:p>
      </dgm:t>
    </dgm:pt>
    <dgm:pt modelId="{15FD75EB-AA61-49E5-819B-5BA6DEB18B37}" type="parTrans" cxnId="{03FFA276-0217-41D3-83FD-070390B7ED4A}">
      <dgm:prSet/>
      <dgm:spPr/>
      <dgm:t>
        <a:bodyPr/>
        <a:lstStyle/>
        <a:p>
          <a:endParaRPr lang="es-CL" sz="2400"/>
        </a:p>
      </dgm:t>
    </dgm:pt>
    <dgm:pt modelId="{8D1E9C40-6421-486C-B824-57496588B115}" type="sibTrans" cxnId="{03FFA276-0217-41D3-83FD-070390B7ED4A}">
      <dgm:prSet/>
      <dgm:spPr/>
      <dgm:t>
        <a:bodyPr/>
        <a:lstStyle/>
        <a:p>
          <a:endParaRPr lang="es-CL" sz="2400"/>
        </a:p>
      </dgm:t>
    </dgm:pt>
    <dgm:pt modelId="{0F74A9A8-2F21-467C-979D-5A312E4017D4}">
      <dgm:prSet phldrT="[Texto]" custT="1"/>
      <dgm:spPr/>
      <dgm:t>
        <a:bodyPr tIns="0" bIns="108000"/>
        <a:lstStyle/>
        <a:p>
          <a:r>
            <a:rPr lang="es-CL" sz="1600" dirty="0" smtClean="0"/>
            <a:t>Rotación del personal</a:t>
          </a:r>
          <a:endParaRPr lang="es-CL" sz="1600" dirty="0"/>
        </a:p>
      </dgm:t>
    </dgm:pt>
    <dgm:pt modelId="{B86D8D64-355D-46A4-AAE5-D3FF54B9F362}" type="parTrans" cxnId="{83C0BA86-8073-4FCC-8808-5DA8C65033E7}">
      <dgm:prSet/>
      <dgm:spPr/>
      <dgm:t>
        <a:bodyPr/>
        <a:lstStyle/>
        <a:p>
          <a:endParaRPr lang="es-CL" sz="2400"/>
        </a:p>
      </dgm:t>
    </dgm:pt>
    <dgm:pt modelId="{48787889-A1B3-4A21-BDC0-DFCD22B9B133}" type="sibTrans" cxnId="{83C0BA86-8073-4FCC-8808-5DA8C65033E7}">
      <dgm:prSet/>
      <dgm:spPr/>
      <dgm:t>
        <a:bodyPr/>
        <a:lstStyle/>
        <a:p>
          <a:endParaRPr lang="es-CL" sz="2400"/>
        </a:p>
      </dgm:t>
    </dgm:pt>
    <dgm:pt modelId="{60C2EBA0-60D2-4EC5-A1E9-31CA312621D8}">
      <dgm:prSet phldrT="[Texto]" custT="1"/>
      <dgm:spPr/>
      <dgm:t>
        <a:bodyPr/>
        <a:lstStyle/>
        <a:p>
          <a:endParaRPr lang="es-CL"/>
        </a:p>
      </dgm:t>
    </dgm:pt>
    <dgm:pt modelId="{A00663E9-FABB-4514-AC0D-DC01F10988C5}" type="parTrans" cxnId="{B50B9E08-A945-4F69-B0CC-91DEE9206051}">
      <dgm:prSet/>
      <dgm:spPr/>
      <dgm:t>
        <a:bodyPr/>
        <a:lstStyle/>
        <a:p>
          <a:endParaRPr lang="es-CL" sz="2400"/>
        </a:p>
      </dgm:t>
    </dgm:pt>
    <dgm:pt modelId="{2EFC743C-DF8B-4D11-9CF5-C89D28F2A826}" type="sibTrans" cxnId="{B50B9E08-A945-4F69-B0CC-91DEE9206051}">
      <dgm:prSet/>
      <dgm:spPr/>
      <dgm:t>
        <a:bodyPr/>
        <a:lstStyle/>
        <a:p>
          <a:endParaRPr lang="es-CL" sz="2400"/>
        </a:p>
      </dgm:t>
    </dgm:pt>
    <dgm:pt modelId="{BB2B3AEA-0B50-42B4-AE97-4A8FBADAF417}">
      <dgm:prSet phldrT="[Texto]" custT="1"/>
      <dgm:spPr/>
      <dgm:t>
        <a:bodyPr tIns="0"/>
        <a:lstStyle/>
        <a:p>
          <a:endParaRPr lang="es-CL" sz="1200" dirty="0"/>
        </a:p>
      </dgm:t>
    </dgm:pt>
    <dgm:pt modelId="{9A540258-7937-430C-ACB8-06A6C29A3510}" type="parTrans" cxnId="{2E5E786D-BF77-4335-998C-08CCB56C831F}">
      <dgm:prSet/>
      <dgm:spPr/>
      <dgm:t>
        <a:bodyPr/>
        <a:lstStyle/>
        <a:p>
          <a:endParaRPr lang="es-CL" sz="2400"/>
        </a:p>
      </dgm:t>
    </dgm:pt>
    <dgm:pt modelId="{61782770-6D3D-4244-8B97-C4E6156372A5}" type="sibTrans" cxnId="{2E5E786D-BF77-4335-998C-08CCB56C831F}">
      <dgm:prSet/>
      <dgm:spPr/>
      <dgm:t>
        <a:bodyPr/>
        <a:lstStyle/>
        <a:p>
          <a:endParaRPr lang="es-CL" sz="2400"/>
        </a:p>
      </dgm:t>
    </dgm:pt>
    <dgm:pt modelId="{14E2168F-B505-44AA-B974-21EC9E96A418}">
      <dgm:prSet phldrT="[Texto]" custT="1"/>
      <dgm:spPr/>
      <dgm:t>
        <a:bodyPr/>
        <a:lstStyle/>
        <a:p>
          <a:r>
            <a:rPr lang="es-CL" sz="1600" dirty="0" smtClean="0"/>
            <a:t>Permite comenzar los desarrollos en forma más rápida.</a:t>
          </a:r>
        </a:p>
      </dgm:t>
    </dgm:pt>
    <dgm:pt modelId="{F0A27918-6E31-4C11-B812-8902837E6327}" type="parTrans" cxnId="{E3495318-5001-4C45-BBDD-C5290EC08C01}">
      <dgm:prSet/>
      <dgm:spPr/>
      <dgm:t>
        <a:bodyPr/>
        <a:lstStyle/>
        <a:p>
          <a:endParaRPr lang="es-CL" sz="2400"/>
        </a:p>
      </dgm:t>
    </dgm:pt>
    <dgm:pt modelId="{81D50931-D0D0-476B-9EB8-030621D410EB}" type="sibTrans" cxnId="{E3495318-5001-4C45-BBDD-C5290EC08C01}">
      <dgm:prSet/>
      <dgm:spPr/>
      <dgm:t>
        <a:bodyPr/>
        <a:lstStyle/>
        <a:p>
          <a:endParaRPr lang="es-CL" sz="2400"/>
        </a:p>
      </dgm:t>
    </dgm:pt>
    <dgm:pt modelId="{BA954675-73C2-4C71-895B-D182FA0AE479}">
      <dgm:prSet phldrT="[Texto]" custT="1"/>
      <dgm:spPr/>
      <dgm:t>
        <a:bodyPr/>
        <a:lstStyle/>
        <a:p>
          <a:r>
            <a:rPr lang="es-CL" sz="1600" dirty="0" smtClean="0"/>
            <a:t>En la etapa del proyecto el setup es más rápido.</a:t>
          </a:r>
        </a:p>
      </dgm:t>
    </dgm:pt>
    <dgm:pt modelId="{C507E64C-F0FB-4F18-9718-CE5CEDC9F13E}" type="parTrans" cxnId="{AC1DDB7B-8AB1-4A2A-A5A3-9A6D383B9901}">
      <dgm:prSet/>
      <dgm:spPr/>
      <dgm:t>
        <a:bodyPr/>
        <a:lstStyle/>
        <a:p>
          <a:endParaRPr lang="es-CL"/>
        </a:p>
      </dgm:t>
    </dgm:pt>
    <dgm:pt modelId="{3F0B2831-EBCD-4D58-845E-4E9589FDCB90}" type="sibTrans" cxnId="{AC1DDB7B-8AB1-4A2A-A5A3-9A6D383B9901}">
      <dgm:prSet/>
      <dgm:spPr/>
      <dgm:t>
        <a:bodyPr/>
        <a:lstStyle/>
        <a:p>
          <a:endParaRPr lang="es-CL"/>
        </a:p>
      </dgm:t>
    </dgm:pt>
    <dgm:pt modelId="{4AA6422E-22AE-42CC-8509-F6F41A47E600}">
      <dgm:prSet phldrT="[Texto]" custT="1"/>
      <dgm:spPr/>
      <dgm:t>
        <a:bodyPr/>
        <a:lstStyle/>
        <a:p>
          <a:r>
            <a:rPr lang="es-CL" sz="1600" dirty="0" smtClean="0"/>
            <a:t>Menor riesgo de iteraciones en etapa control de calidad.</a:t>
          </a:r>
        </a:p>
      </dgm:t>
    </dgm:pt>
    <dgm:pt modelId="{9385D225-8B9D-4163-A269-E00AEEA3E310}" type="parTrans" cxnId="{9D1D0388-4B59-4B6C-BE54-C3A4182A8FAC}">
      <dgm:prSet/>
      <dgm:spPr/>
      <dgm:t>
        <a:bodyPr/>
        <a:lstStyle/>
        <a:p>
          <a:endParaRPr lang="es-CL"/>
        </a:p>
      </dgm:t>
    </dgm:pt>
    <dgm:pt modelId="{E44B2613-38D4-4E6D-84A3-B3376BD40096}" type="sibTrans" cxnId="{9D1D0388-4B59-4B6C-BE54-C3A4182A8FAC}">
      <dgm:prSet/>
      <dgm:spPr/>
      <dgm:t>
        <a:bodyPr/>
        <a:lstStyle/>
        <a:p>
          <a:endParaRPr lang="es-CL"/>
        </a:p>
      </dgm:t>
    </dgm:pt>
    <dgm:pt modelId="{2E20EA75-CD9E-4E27-B3ED-B58ACDB0D732}">
      <dgm:prSet phldrT="[Texto]" custT="1"/>
      <dgm:spPr/>
      <dgm:t>
        <a:bodyPr/>
        <a:lstStyle/>
        <a:p>
          <a:r>
            <a:rPr lang="es-CL" sz="1600" dirty="0" smtClean="0"/>
            <a:t>Capacity Planning “limitado”.</a:t>
          </a:r>
          <a:endParaRPr lang="es-CL" sz="1600" dirty="0"/>
        </a:p>
      </dgm:t>
    </dgm:pt>
    <dgm:pt modelId="{D0E83407-2DB6-40CB-89BF-D64E3730CC6F}" type="parTrans" cxnId="{06679BED-BF89-480A-8CE0-8C58916B2F23}">
      <dgm:prSet/>
      <dgm:spPr/>
      <dgm:t>
        <a:bodyPr/>
        <a:lstStyle/>
        <a:p>
          <a:endParaRPr lang="es-CL"/>
        </a:p>
      </dgm:t>
    </dgm:pt>
    <dgm:pt modelId="{DC99FC6A-C62A-48AF-95FA-ADF77168D49D}" type="sibTrans" cxnId="{06679BED-BF89-480A-8CE0-8C58916B2F23}">
      <dgm:prSet/>
      <dgm:spPr/>
      <dgm:t>
        <a:bodyPr/>
        <a:lstStyle/>
        <a:p>
          <a:endParaRPr lang="es-CL"/>
        </a:p>
      </dgm:t>
    </dgm:pt>
    <dgm:pt modelId="{79749314-148A-4208-9CBB-37F19C27E93B}">
      <dgm:prSet phldrT="[Texto]" custT="1"/>
      <dgm:spPr/>
      <dgm:t>
        <a:bodyPr/>
        <a:lstStyle/>
        <a:p>
          <a:r>
            <a:rPr lang="es-CL" sz="1600" dirty="0" smtClean="0"/>
            <a:t>Mayor conocimiento del negocio.</a:t>
          </a:r>
        </a:p>
      </dgm:t>
    </dgm:pt>
    <dgm:pt modelId="{B44366F6-B37C-442B-8244-C0C7C2006042}" type="parTrans" cxnId="{8DF2B651-03B3-4AD6-9387-CD1C5FFF4EE8}">
      <dgm:prSet/>
      <dgm:spPr/>
      <dgm:t>
        <a:bodyPr/>
        <a:lstStyle/>
        <a:p>
          <a:endParaRPr lang="es-CL"/>
        </a:p>
      </dgm:t>
    </dgm:pt>
    <dgm:pt modelId="{8D88D8E1-4E62-4988-B31A-B488BF583B79}" type="sibTrans" cxnId="{8DF2B651-03B3-4AD6-9387-CD1C5FFF4EE8}">
      <dgm:prSet/>
      <dgm:spPr/>
      <dgm:t>
        <a:bodyPr/>
        <a:lstStyle/>
        <a:p>
          <a:endParaRPr lang="es-CL"/>
        </a:p>
      </dgm:t>
    </dgm:pt>
    <dgm:pt modelId="{1EED98A1-BD81-43C5-AE98-D2BEC75884A4}">
      <dgm:prSet phldrT="[Texto]" custT="1"/>
      <dgm:spPr/>
      <dgm:t>
        <a:bodyPr/>
        <a:lstStyle/>
        <a:p>
          <a:r>
            <a:rPr lang="es-CL" sz="1600" dirty="0" smtClean="0"/>
            <a:t>Riesgo de “Proyectos Eternos”</a:t>
          </a:r>
          <a:endParaRPr lang="es-CL" sz="1600" dirty="0"/>
        </a:p>
      </dgm:t>
    </dgm:pt>
    <dgm:pt modelId="{273020A7-EC04-41F5-AB2C-B2E6782FF98A}" type="parTrans" cxnId="{B7A29F02-F808-4526-A824-2949DCD243A4}">
      <dgm:prSet/>
      <dgm:spPr/>
      <dgm:t>
        <a:bodyPr/>
        <a:lstStyle/>
        <a:p>
          <a:endParaRPr lang="es-CL"/>
        </a:p>
      </dgm:t>
    </dgm:pt>
    <dgm:pt modelId="{71BC6870-CE25-475C-A5FF-BF33C9A50411}" type="sibTrans" cxnId="{B7A29F02-F808-4526-A824-2949DCD243A4}">
      <dgm:prSet/>
      <dgm:spPr/>
      <dgm:t>
        <a:bodyPr/>
        <a:lstStyle/>
        <a:p>
          <a:endParaRPr lang="es-CL"/>
        </a:p>
      </dgm:t>
    </dgm:pt>
    <dgm:pt modelId="{474EC08B-AAA1-4721-B7F9-3F3D1D4CE2E9}">
      <dgm:prSet phldrT="[Texto]" custT="1"/>
      <dgm:spPr/>
      <dgm:t>
        <a:bodyPr/>
        <a:lstStyle/>
        <a:p>
          <a:r>
            <a:rPr lang="es-CL" sz="1600" dirty="0" smtClean="0"/>
            <a:t>Difícil Justificación como entidad de gobierno planta tan grande.</a:t>
          </a:r>
          <a:endParaRPr lang="es-CL" sz="1600" dirty="0"/>
        </a:p>
      </dgm:t>
    </dgm:pt>
    <dgm:pt modelId="{FA984E38-EF44-4301-A255-493DD674C037}" type="parTrans" cxnId="{214C4B01-636A-4085-BCF1-6A11D97AA246}">
      <dgm:prSet/>
      <dgm:spPr/>
      <dgm:t>
        <a:bodyPr/>
        <a:lstStyle/>
        <a:p>
          <a:endParaRPr lang="es-CL"/>
        </a:p>
      </dgm:t>
    </dgm:pt>
    <dgm:pt modelId="{73EFA9F8-F393-41B7-BEAC-FB85977E3612}" type="sibTrans" cxnId="{214C4B01-636A-4085-BCF1-6A11D97AA246}">
      <dgm:prSet/>
      <dgm:spPr/>
      <dgm:t>
        <a:bodyPr/>
        <a:lstStyle/>
        <a:p>
          <a:endParaRPr lang="es-CL"/>
        </a:p>
      </dgm:t>
    </dgm:pt>
    <dgm:pt modelId="{50205465-1C4E-407C-B5E4-3498A2C2DBA4}">
      <dgm:prSet phldrT="[Texto]" custT="1"/>
      <dgm:spPr/>
      <dgm:t>
        <a:bodyPr/>
        <a:lstStyle/>
        <a:p>
          <a:r>
            <a:rPr lang="es-CL" sz="1600" dirty="0" smtClean="0"/>
            <a:t>Riesgo de “Enamoramiento de Proyectos”</a:t>
          </a:r>
          <a:endParaRPr lang="es-CL" sz="1600" dirty="0"/>
        </a:p>
      </dgm:t>
    </dgm:pt>
    <dgm:pt modelId="{07D7C093-0179-4AFB-BD76-BA9882CD9588}" type="parTrans" cxnId="{E936DB83-BB61-4A75-A12E-9E5DBB4B8B7E}">
      <dgm:prSet/>
      <dgm:spPr/>
      <dgm:t>
        <a:bodyPr/>
        <a:lstStyle/>
        <a:p>
          <a:endParaRPr lang="es-CL"/>
        </a:p>
      </dgm:t>
    </dgm:pt>
    <dgm:pt modelId="{B168ED6A-52E3-4BA0-82D4-C2F5183C0EF9}" type="sibTrans" cxnId="{E936DB83-BB61-4A75-A12E-9E5DBB4B8B7E}">
      <dgm:prSet/>
      <dgm:spPr/>
      <dgm:t>
        <a:bodyPr/>
        <a:lstStyle/>
        <a:p>
          <a:endParaRPr lang="es-CL"/>
        </a:p>
      </dgm:t>
    </dgm:pt>
    <dgm:pt modelId="{BF51ECA2-39B4-476E-AAC8-4DA079E42824}">
      <dgm:prSet phldrT="[Texto]" custT="1"/>
      <dgm:spPr/>
      <dgm:t>
        <a:bodyPr/>
        <a:lstStyle/>
        <a:p>
          <a:r>
            <a:rPr lang="es-CL" sz="1600" dirty="0" smtClean="0"/>
            <a:t>Riesgo de Orientación a Productos.</a:t>
          </a:r>
          <a:endParaRPr lang="es-CL" sz="1600" dirty="0"/>
        </a:p>
      </dgm:t>
    </dgm:pt>
    <dgm:pt modelId="{E06FFEE9-4AD2-4EFF-B147-A749E8CE1928}" type="parTrans" cxnId="{9CD6C406-EA7A-4F0C-B2B4-ADBB7EDBBC1D}">
      <dgm:prSet/>
      <dgm:spPr/>
      <dgm:t>
        <a:bodyPr/>
        <a:lstStyle/>
        <a:p>
          <a:endParaRPr lang="es-CL"/>
        </a:p>
      </dgm:t>
    </dgm:pt>
    <dgm:pt modelId="{864F5B71-9652-4016-925A-3B6F620B8C7E}" type="sibTrans" cxnId="{9CD6C406-EA7A-4F0C-B2B4-ADBB7EDBBC1D}">
      <dgm:prSet/>
      <dgm:spPr/>
      <dgm:t>
        <a:bodyPr/>
        <a:lstStyle/>
        <a:p>
          <a:endParaRPr lang="es-CL"/>
        </a:p>
      </dgm:t>
    </dgm:pt>
    <dgm:pt modelId="{032C1121-47D6-41FC-BDB0-2ED8A7C516EE}">
      <dgm:prSet phldrT="[Texto]" custT="1"/>
      <dgm:spPr/>
      <dgm:t>
        <a:bodyPr/>
        <a:lstStyle/>
        <a:p>
          <a:r>
            <a:rPr lang="es-CL" sz="1600" dirty="0" smtClean="0"/>
            <a:t>Alta capacidad de absorber  donaciones de soluciones.</a:t>
          </a:r>
        </a:p>
      </dgm:t>
    </dgm:pt>
    <dgm:pt modelId="{D58E860D-BED3-4265-BDC0-DD569AAA34CB}" type="parTrans" cxnId="{422DD8A7-A98E-46C7-8700-8700D19B62F0}">
      <dgm:prSet/>
      <dgm:spPr/>
    </dgm:pt>
    <dgm:pt modelId="{9291CCD1-6B77-47B8-8DC5-BFBC214B7CE7}" type="sibTrans" cxnId="{422DD8A7-A98E-46C7-8700-8700D19B62F0}">
      <dgm:prSet/>
      <dgm:spPr/>
    </dgm:pt>
    <dgm:pt modelId="{535DC41B-E4DF-48D6-84A8-779A41E88E26}" type="pres">
      <dgm:prSet presAssocID="{2348A26E-65D7-4D3C-8391-BC174FFF4A0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FE7DA86-C32D-4114-8538-118F3568064F}" type="pres">
      <dgm:prSet presAssocID="{2348A26E-65D7-4D3C-8391-BC174FFF4A04}" presName="matrix" presStyleCnt="0"/>
      <dgm:spPr/>
    </dgm:pt>
    <dgm:pt modelId="{1FB8473F-08DF-4EAE-A69E-E5927E038D4D}" type="pres">
      <dgm:prSet presAssocID="{2348A26E-65D7-4D3C-8391-BC174FFF4A04}" presName="tile1" presStyleLbl="node1" presStyleIdx="0" presStyleCnt="4" custScaleY="113442"/>
      <dgm:spPr/>
      <dgm:t>
        <a:bodyPr/>
        <a:lstStyle/>
        <a:p>
          <a:endParaRPr lang="es-CL"/>
        </a:p>
      </dgm:t>
    </dgm:pt>
    <dgm:pt modelId="{3FC6C155-E17A-4F95-BE11-DC456B76838B}" type="pres">
      <dgm:prSet presAssocID="{2348A26E-65D7-4D3C-8391-BC174FFF4A0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E74559-A9A3-4D72-A47F-6A99652DA753}" type="pres">
      <dgm:prSet presAssocID="{2348A26E-65D7-4D3C-8391-BC174FFF4A04}" presName="tile2" presStyleLbl="node1" presStyleIdx="1" presStyleCnt="4" custScaleY="112349"/>
      <dgm:spPr/>
      <dgm:t>
        <a:bodyPr/>
        <a:lstStyle/>
        <a:p>
          <a:endParaRPr lang="es-CL"/>
        </a:p>
      </dgm:t>
    </dgm:pt>
    <dgm:pt modelId="{67122401-A1E2-4555-8ECC-1BDE7B689AC4}" type="pres">
      <dgm:prSet presAssocID="{2348A26E-65D7-4D3C-8391-BC174FFF4A0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719A99-F812-4DED-AF68-E0F898268EC4}" type="pres">
      <dgm:prSet presAssocID="{2348A26E-65D7-4D3C-8391-BC174FFF4A04}" presName="tile3" presStyleLbl="node1" presStyleIdx="2" presStyleCnt="4" custScaleY="88758" custLinFactNeighborX="-47250" custLinFactNeighborY="1706"/>
      <dgm:spPr/>
      <dgm:t>
        <a:bodyPr/>
        <a:lstStyle/>
        <a:p>
          <a:endParaRPr lang="es-CL"/>
        </a:p>
      </dgm:t>
    </dgm:pt>
    <dgm:pt modelId="{331BE4EC-3E92-4903-9AFF-8BFFF1228F8F}" type="pres">
      <dgm:prSet presAssocID="{2348A26E-65D7-4D3C-8391-BC174FFF4A0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AE61B8-3BCD-491E-9ABB-58AA4E3521B6}" type="pres">
      <dgm:prSet presAssocID="{2348A26E-65D7-4D3C-8391-BC174FFF4A04}" presName="tile4" presStyleLbl="node1" presStyleIdx="3" presStyleCnt="4" custScaleY="90120"/>
      <dgm:spPr/>
      <dgm:t>
        <a:bodyPr/>
        <a:lstStyle/>
        <a:p>
          <a:endParaRPr lang="es-CL"/>
        </a:p>
      </dgm:t>
    </dgm:pt>
    <dgm:pt modelId="{A28D1727-CA7B-4C60-A1DC-86A14FC648E5}" type="pres">
      <dgm:prSet presAssocID="{2348A26E-65D7-4D3C-8391-BC174FFF4A0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B9C3B3-906E-4BA8-8271-AC2D8CA39D9B}" type="pres">
      <dgm:prSet presAssocID="{2348A26E-65D7-4D3C-8391-BC174FFF4A04}" presName="centerTile" presStyleLbl="fgShp" presStyleIdx="0" presStyleCnt="1" custScaleX="38121" custScaleY="60495" custLinFactNeighborX="1141" custLinFactNeighborY="22840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51D0D71B-03DC-47B9-A3CB-02C519002518}" srcId="{2348A26E-65D7-4D3C-8391-BC174FFF4A04}" destId="{B31C7D1A-0A56-4BBB-BE02-01704616F707}" srcOrd="0" destOrd="0" parTransId="{6B5889E8-270E-4F13-80E5-DB3329A9A30F}" sibTransId="{57A8DCC7-5AF8-49B9-8C38-43C1BA85B8FD}"/>
    <dgm:cxn modelId="{30AD8CF4-EBB1-4ADB-9601-431491E3BC97}" type="presOf" srcId="{032C1121-47D6-41FC-BDB0-2ED8A7C516EE}" destId="{3FC6C155-E17A-4F95-BE11-DC456B76838B}" srcOrd="1" destOrd="5" presId="urn:microsoft.com/office/officeart/2005/8/layout/matrix1"/>
    <dgm:cxn modelId="{8C9093C2-AD83-459C-A305-D2234DCE4CB2}" type="presOf" srcId="{BB2B3AEA-0B50-42B4-AE97-4A8FBADAF417}" destId="{331BE4EC-3E92-4903-9AFF-8BFFF1228F8F}" srcOrd="1" destOrd="1" presId="urn:microsoft.com/office/officeart/2005/8/layout/matrix1"/>
    <dgm:cxn modelId="{854026FC-8658-4D7A-92EE-9DAE0DC87E77}" type="presOf" srcId="{647E97E4-050A-4C7C-9116-BCE34C0079BD}" destId="{A28D1727-CA7B-4C60-A1DC-86A14FC648E5}" srcOrd="1" destOrd="0" presId="urn:microsoft.com/office/officeart/2005/8/layout/matrix1"/>
    <dgm:cxn modelId="{B0245E20-AB91-47A8-BDA9-E22C0D633221}" type="presOf" srcId="{BA954675-73C2-4C71-895B-D182FA0AE479}" destId="{3FC6C155-E17A-4F95-BE11-DC456B76838B}" srcOrd="1" destOrd="3" presId="urn:microsoft.com/office/officeart/2005/8/layout/matrix1"/>
    <dgm:cxn modelId="{ECF35895-40FC-462E-AC96-DAAF5304FD9D}" type="presOf" srcId="{1899F156-9D92-4190-8099-62489D862AD2}" destId="{EC719A99-F812-4DED-AF68-E0F898268EC4}" srcOrd="0" destOrd="0" presId="urn:microsoft.com/office/officeart/2005/8/layout/matrix1"/>
    <dgm:cxn modelId="{915EB3A2-387C-4284-BE5B-A6189C1C5B8E}" type="presOf" srcId="{1EED98A1-BD81-43C5-AE98-D2BEC75884A4}" destId="{9FE74559-A9A3-4D72-A47F-6A99652DA753}" srcOrd="0" destOrd="4" presId="urn:microsoft.com/office/officeart/2005/8/layout/matrix1"/>
    <dgm:cxn modelId="{8C490071-3971-4000-8F11-14A9313C5B62}" type="presOf" srcId="{4DDD1E4D-25E5-4D86-A06A-E1614F30AA53}" destId="{3FC6C155-E17A-4F95-BE11-DC456B76838B}" srcOrd="1" destOrd="0" presId="urn:microsoft.com/office/officeart/2005/8/layout/matrix1"/>
    <dgm:cxn modelId="{9D1D0388-4B59-4B6C-BE54-C3A4182A8FAC}" srcId="{4DDD1E4D-25E5-4D86-A06A-E1614F30AA53}" destId="{4AA6422E-22AE-42CC-8509-F6F41A47E600}" srcOrd="3" destOrd="0" parTransId="{9385D225-8B9D-4163-A269-E00AEEA3E310}" sibTransId="{E44B2613-38D4-4E6D-84A3-B3376BD40096}"/>
    <dgm:cxn modelId="{9CD6C406-EA7A-4F0C-B2B4-ADBB7EDBBC1D}" srcId="{DCD04F3A-2D91-4088-9B62-59B30C144440}" destId="{BF51ECA2-39B4-476E-AAC8-4DA079E42824}" srcOrd="2" destOrd="0" parTransId="{E06FFEE9-4AD2-4EFF-B147-A749E8CE1928}" sibTransId="{864F5B71-9652-4016-925A-3B6F620B8C7E}"/>
    <dgm:cxn modelId="{E6E23B47-498F-4C75-8E98-A2A86C92DA0E}" type="presOf" srcId="{5244CECB-A20F-4283-BCB9-3C305BD61265}" destId="{9FE74559-A9A3-4D72-A47F-6A99652DA753}" srcOrd="0" destOrd="1" presId="urn:microsoft.com/office/officeart/2005/8/layout/matrix1"/>
    <dgm:cxn modelId="{E936DB83-BB61-4A75-A12E-9E5DBB4B8B7E}" srcId="{DCD04F3A-2D91-4088-9B62-59B30C144440}" destId="{50205465-1C4E-407C-B5E4-3498A2C2DBA4}" srcOrd="1" destOrd="0" parTransId="{07D7C093-0179-4AFB-BD76-BA9882CD9588}" sibTransId="{B168ED6A-52E3-4BA0-82D4-C2F5183C0EF9}"/>
    <dgm:cxn modelId="{BAB9BEF3-7F1C-43DA-A24A-70E106438FE4}" type="presOf" srcId="{0F74A9A8-2F21-467C-979D-5A312E4017D4}" destId="{A28D1727-CA7B-4C60-A1DC-86A14FC648E5}" srcOrd="1" destOrd="1" presId="urn:microsoft.com/office/officeart/2005/8/layout/matrix1"/>
    <dgm:cxn modelId="{B4084AF9-16FA-4E51-B55E-62F216872557}" srcId="{B31C7D1A-0A56-4BBB-BE02-01704616F707}" destId="{DCD04F3A-2D91-4088-9B62-59B30C144440}" srcOrd="1" destOrd="0" parTransId="{39F36793-040F-4261-B558-3373A5186807}" sibTransId="{0B219B55-F93B-4B9C-9999-894B3811DCE9}"/>
    <dgm:cxn modelId="{75BD4520-3361-44A5-A394-A461C5FF0EFD}" type="presOf" srcId="{1EED98A1-BD81-43C5-AE98-D2BEC75884A4}" destId="{67122401-A1E2-4555-8ECC-1BDE7B689AC4}" srcOrd="1" destOrd="4" presId="urn:microsoft.com/office/officeart/2005/8/layout/matrix1"/>
    <dgm:cxn modelId="{422DD8A7-A98E-46C7-8700-8700D19B62F0}" srcId="{4DDD1E4D-25E5-4D86-A06A-E1614F30AA53}" destId="{032C1121-47D6-41FC-BDB0-2ED8A7C516EE}" srcOrd="4" destOrd="0" parTransId="{D58E860D-BED3-4265-BDC0-DD569AAA34CB}" sibTransId="{9291CCD1-6B77-47B8-8DC5-BFBC214B7CE7}"/>
    <dgm:cxn modelId="{B9C0DA98-FC33-4703-B770-BC26FDABB718}" type="presOf" srcId="{4AA6422E-22AE-42CC-8509-F6F41A47E600}" destId="{1FB8473F-08DF-4EAE-A69E-E5927E038D4D}" srcOrd="0" destOrd="4" presId="urn:microsoft.com/office/officeart/2005/8/layout/matrix1"/>
    <dgm:cxn modelId="{7161BBFF-37F3-4183-9566-695C817E6147}" type="presOf" srcId="{14E2168F-B505-44AA-B974-21EC9E96A418}" destId="{3FC6C155-E17A-4F95-BE11-DC456B76838B}" srcOrd="1" destOrd="2" presId="urn:microsoft.com/office/officeart/2005/8/layout/matrix1"/>
    <dgm:cxn modelId="{80FCFC28-A53A-46B9-A84A-2A81C20E605B}" type="presOf" srcId="{BF51ECA2-39B4-476E-AAC8-4DA079E42824}" destId="{9FE74559-A9A3-4D72-A47F-6A99652DA753}" srcOrd="0" destOrd="3" presId="urn:microsoft.com/office/officeart/2005/8/layout/matrix1"/>
    <dgm:cxn modelId="{B7A29F02-F808-4526-A824-2949DCD243A4}" srcId="{DCD04F3A-2D91-4088-9B62-59B30C144440}" destId="{1EED98A1-BD81-43C5-AE98-D2BEC75884A4}" srcOrd="3" destOrd="0" parTransId="{273020A7-EC04-41F5-AB2C-B2E6782FF98A}" sibTransId="{71BC6870-CE25-475C-A5FF-BF33C9A50411}"/>
    <dgm:cxn modelId="{83C0BA86-8073-4FCC-8808-5DA8C65033E7}" srcId="{647E97E4-050A-4C7C-9116-BCE34C0079BD}" destId="{0F74A9A8-2F21-467C-979D-5A312E4017D4}" srcOrd="0" destOrd="0" parTransId="{B86D8D64-355D-46A4-AAE5-D3FF54B9F362}" sibTransId="{48787889-A1B3-4A21-BDC0-DFCD22B9B133}"/>
    <dgm:cxn modelId="{C5EB7235-6662-4A3E-A443-39CE53322FA2}" type="presOf" srcId="{2E20EA75-CD9E-4E27-B3ED-B58ACDB0D732}" destId="{67122401-A1E2-4555-8ECC-1BDE7B689AC4}" srcOrd="1" destOrd="6" presId="urn:microsoft.com/office/officeart/2005/8/layout/matrix1"/>
    <dgm:cxn modelId="{4D8618F2-F88E-4661-A8DA-8E185259AFF1}" type="presOf" srcId="{BA954675-73C2-4C71-895B-D182FA0AE479}" destId="{1FB8473F-08DF-4EAE-A69E-E5927E038D4D}" srcOrd="0" destOrd="3" presId="urn:microsoft.com/office/officeart/2005/8/layout/matrix1"/>
    <dgm:cxn modelId="{9D3C55FF-A63E-4DE6-9C4A-0BF867F2003B}" type="presOf" srcId="{4AA6422E-22AE-42CC-8509-F6F41A47E600}" destId="{3FC6C155-E17A-4F95-BE11-DC456B76838B}" srcOrd="1" destOrd="4" presId="urn:microsoft.com/office/officeart/2005/8/layout/matrix1"/>
    <dgm:cxn modelId="{33F1EAA4-8784-4011-A016-BB5A66B58E1A}" type="presOf" srcId="{2348A26E-65D7-4D3C-8391-BC174FFF4A04}" destId="{535DC41B-E4DF-48D6-84A8-779A41E88E26}" srcOrd="0" destOrd="0" presId="urn:microsoft.com/office/officeart/2005/8/layout/matrix1"/>
    <dgm:cxn modelId="{E341CAF1-7531-4654-91E4-537E70AE7818}" type="presOf" srcId="{79749314-148A-4208-9CBB-37F19C27E93B}" destId="{3FC6C155-E17A-4F95-BE11-DC456B76838B}" srcOrd="1" destOrd="1" presId="urn:microsoft.com/office/officeart/2005/8/layout/matrix1"/>
    <dgm:cxn modelId="{A5564B2C-E3A5-421A-8222-BA6100E4BE50}" type="presOf" srcId="{647E97E4-050A-4C7C-9116-BCE34C0079BD}" destId="{D1AE61B8-3BCD-491E-9ABB-58AA4E3521B6}" srcOrd="0" destOrd="0" presId="urn:microsoft.com/office/officeart/2005/8/layout/matrix1"/>
    <dgm:cxn modelId="{EB1B4623-6CB8-40AF-A8B5-3A296EBDA523}" type="presOf" srcId="{DCD04F3A-2D91-4088-9B62-59B30C144440}" destId="{67122401-A1E2-4555-8ECC-1BDE7B689AC4}" srcOrd="1" destOrd="0" presId="urn:microsoft.com/office/officeart/2005/8/layout/matrix1"/>
    <dgm:cxn modelId="{766AF37A-C099-4654-8244-4B2ACDDE75B6}" type="presOf" srcId="{2E20EA75-CD9E-4E27-B3ED-B58ACDB0D732}" destId="{9FE74559-A9A3-4D72-A47F-6A99652DA753}" srcOrd="0" destOrd="6" presId="urn:microsoft.com/office/officeart/2005/8/layout/matrix1"/>
    <dgm:cxn modelId="{06679BED-BF89-480A-8CE0-8C58916B2F23}" srcId="{DCD04F3A-2D91-4088-9B62-59B30C144440}" destId="{2E20EA75-CD9E-4E27-B3ED-B58ACDB0D732}" srcOrd="5" destOrd="0" parTransId="{D0E83407-2DB6-40CB-89BF-D64E3730CC6F}" sibTransId="{DC99FC6A-C62A-48AF-95FA-ADF77168D49D}"/>
    <dgm:cxn modelId="{E3495318-5001-4C45-BBDD-C5290EC08C01}" srcId="{4DDD1E4D-25E5-4D86-A06A-E1614F30AA53}" destId="{14E2168F-B505-44AA-B974-21EC9E96A418}" srcOrd="1" destOrd="0" parTransId="{F0A27918-6E31-4C11-B812-8902837E6327}" sibTransId="{81D50931-D0D0-476B-9EB8-030621D410EB}"/>
    <dgm:cxn modelId="{FE8C94DC-91D6-4104-9555-FB6122B8FF28}" type="presOf" srcId="{032C1121-47D6-41FC-BDB0-2ED8A7C516EE}" destId="{1FB8473F-08DF-4EAE-A69E-E5927E038D4D}" srcOrd="0" destOrd="5" presId="urn:microsoft.com/office/officeart/2005/8/layout/matrix1"/>
    <dgm:cxn modelId="{0AAFD9F6-A7D0-4C1D-B386-EA003D7484E2}" type="presOf" srcId="{474EC08B-AAA1-4721-B7F9-3F3D1D4CE2E9}" destId="{9FE74559-A9A3-4D72-A47F-6A99652DA753}" srcOrd="0" destOrd="5" presId="urn:microsoft.com/office/officeart/2005/8/layout/matrix1"/>
    <dgm:cxn modelId="{C33C0DEB-25CC-4C47-AF2E-83840C16924B}" type="presOf" srcId="{50205465-1C4E-407C-B5E4-3498A2C2DBA4}" destId="{9FE74559-A9A3-4D72-A47F-6A99652DA753}" srcOrd="0" destOrd="2" presId="urn:microsoft.com/office/officeart/2005/8/layout/matrix1"/>
    <dgm:cxn modelId="{B62E16C4-9F12-4576-A16E-275AEDC0A28D}" type="presOf" srcId="{50205465-1C4E-407C-B5E4-3498A2C2DBA4}" destId="{67122401-A1E2-4555-8ECC-1BDE7B689AC4}" srcOrd="1" destOrd="2" presId="urn:microsoft.com/office/officeart/2005/8/layout/matrix1"/>
    <dgm:cxn modelId="{3E39669B-BC77-44FB-AA57-2377C7518074}" srcId="{B31C7D1A-0A56-4BBB-BE02-01704616F707}" destId="{647E97E4-050A-4C7C-9116-BCE34C0079BD}" srcOrd="3" destOrd="0" parTransId="{496F25FA-2B8D-420D-ADA1-7A45F501D321}" sibTransId="{BC89FF27-C248-4DE7-B220-B9853D054CB4}"/>
    <dgm:cxn modelId="{2E5E786D-BF77-4335-998C-08CCB56C831F}" srcId="{1899F156-9D92-4190-8099-62489D862AD2}" destId="{BB2B3AEA-0B50-42B4-AE97-4A8FBADAF417}" srcOrd="0" destOrd="0" parTransId="{9A540258-7937-430C-ACB8-06A6C29A3510}" sibTransId="{61782770-6D3D-4244-8B97-C4E6156372A5}"/>
    <dgm:cxn modelId="{2421E068-9E8B-4072-821E-6C47E0642A49}" type="presOf" srcId="{B31C7D1A-0A56-4BBB-BE02-01704616F707}" destId="{CBB9C3B3-906E-4BA8-8271-AC2D8CA39D9B}" srcOrd="0" destOrd="0" presId="urn:microsoft.com/office/officeart/2005/8/layout/matrix1"/>
    <dgm:cxn modelId="{8DF2B651-03B3-4AD6-9387-CD1C5FFF4EE8}" srcId="{4DDD1E4D-25E5-4D86-A06A-E1614F30AA53}" destId="{79749314-148A-4208-9CBB-37F19C27E93B}" srcOrd="0" destOrd="0" parTransId="{B44366F6-B37C-442B-8244-C0C7C2006042}" sibTransId="{8D88D8E1-4E62-4988-B31A-B488BF583B79}"/>
    <dgm:cxn modelId="{5F099CE4-CB2B-4623-8046-907FDDA1A631}" srcId="{B31C7D1A-0A56-4BBB-BE02-01704616F707}" destId="{1899F156-9D92-4190-8099-62489D862AD2}" srcOrd="2" destOrd="0" parTransId="{9723FD09-E6FA-4AA4-9552-DB9DA1161155}" sibTransId="{E5206B9B-CAE5-4542-8AAA-4E576B15A218}"/>
    <dgm:cxn modelId="{0CF3CF39-D157-4F1E-81F0-F51DB822CD6C}" type="presOf" srcId="{474EC08B-AAA1-4721-B7F9-3F3D1D4CE2E9}" destId="{67122401-A1E2-4555-8ECC-1BDE7B689AC4}" srcOrd="1" destOrd="5" presId="urn:microsoft.com/office/officeart/2005/8/layout/matrix1"/>
    <dgm:cxn modelId="{03FFA276-0217-41D3-83FD-070390B7ED4A}" srcId="{DCD04F3A-2D91-4088-9B62-59B30C144440}" destId="{5244CECB-A20F-4283-BCB9-3C305BD61265}" srcOrd="0" destOrd="0" parTransId="{15FD75EB-AA61-49E5-819B-5BA6DEB18B37}" sibTransId="{8D1E9C40-6421-486C-B824-57496588B115}"/>
    <dgm:cxn modelId="{28A99E86-3000-49F7-8A35-B255291BFA1E}" type="presOf" srcId="{14E2168F-B505-44AA-B974-21EC9E96A418}" destId="{1FB8473F-08DF-4EAE-A69E-E5927E038D4D}" srcOrd="0" destOrd="2" presId="urn:microsoft.com/office/officeart/2005/8/layout/matrix1"/>
    <dgm:cxn modelId="{2F2EC772-1B81-4FF0-9112-6108AC28BAB6}" type="presOf" srcId="{BB2B3AEA-0B50-42B4-AE97-4A8FBADAF417}" destId="{EC719A99-F812-4DED-AF68-E0F898268EC4}" srcOrd="0" destOrd="1" presId="urn:microsoft.com/office/officeart/2005/8/layout/matrix1"/>
    <dgm:cxn modelId="{B2067F60-F1FC-4AB6-A1C3-3DDD19CFEDCB}" type="presOf" srcId="{4DDD1E4D-25E5-4D86-A06A-E1614F30AA53}" destId="{1FB8473F-08DF-4EAE-A69E-E5927E038D4D}" srcOrd="0" destOrd="0" presId="urn:microsoft.com/office/officeart/2005/8/layout/matrix1"/>
    <dgm:cxn modelId="{B50B9E08-A945-4F69-B0CC-91DEE9206051}" srcId="{B31C7D1A-0A56-4BBB-BE02-01704616F707}" destId="{60C2EBA0-60D2-4EC5-A1E9-31CA312621D8}" srcOrd="4" destOrd="0" parTransId="{A00663E9-FABB-4514-AC0D-DC01F10988C5}" sibTransId="{2EFC743C-DF8B-4D11-9CF5-C89D28F2A826}"/>
    <dgm:cxn modelId="{BEF038E3-D998-4B3D-A275-653C03F17867}" type="presOf" srcId="{0F74A9A8-2F21-467C-979D-5A312E4017D4}" destId="{D1AE61B8-3BCD-491E-9ABB-58AA4E3521B6}" srcOrd="0" destOrd="1" presId="urn:microsoft.com/office/officeart/2005/8/layout/matrix1"/>
    <dgm:cxn modelId="{FDE7383F-AB7F-41D9-92E3-AD2595F8FE2F}" type="presOf" srcId="{BF51ECA2-39B4-476E-AAC8-4DA079E42824}" destId="{67122401-A1E2-4555-8ECC-1BDE7B689AC4}" srcOrd="1" destOrd="3" presId="urn:microsoft.com/office/officeart/2005/8/layout/matrix1"/>
    <dgm:cxn modelId="{BD385A41-4EF5-474A-AA46-ABAE4FBEF524}" type="presOf" srcId="{79749314-148A-4208-9CBB-37F19C27E93B}" destId="{1FB8473F-08DF-4EAE-A69E-E5927E038D4D}" srcOrd="0" destOrd="1" presId="urn:microsoft.com/office/officeart/2005/8/layout/matrix1"/>
    <dgm:cxn modelId="{FE94F4BA-84D3-42E2-87F4-57358DCBC4EA}" type="presOf" srcId="{1899F156-9D92-4190-8099-62489D862AD2}" destId="{331BE4EC-3E92-4903-9AFF-8BFFF1228F8F}" srcOrd="1" destOrd="0" presId="urn:microsoft.com/office/officeart/2005/8/layout/matrix1"/>
    <dgm:cxn modelId="{AC1DDB7B-8AB1-4A2A-A5A3-9A6D383B9901}" srcId="{4DDD1E4D-25E5-4D86-A06A-E1614F30AA53}" destId="{BA954675-73C2-4C71-895B-D182FA0AE479}" srcOrd="2" destOrd="0" parTransId="{C507E64C-F0FB-4F18-9718-CE5CEDC9F13E}" sibTransId="{3F0B2831-EBCD-4D58-845E-4E9589FDCB90}"/>
    <dgm:cxn modelId="{94B6D503-F34F-492B-B067-ABF5BE0B48D2}" type="presOf" srcId="{DCD04F3A-2D91-4088-9B62-59B30C144440}" destId="{9FE74559-A9A3-4D72-A47F-6A99652DA753}" srcOrd="0" destOrd="0" presId="urn:microsoft.com/office/officeart/2005/8/layout/matrix1"/>
    <dgm:cxn modelId="{214C4B01-636A-4085-BCF1-6A11D97AA246}" srcId="{DCD04F3A-2D91-4088-9B62-59B30C144440}" destId="{474EC08B-AAA1-4721-B7F9-3F3D1D4CE2E9}" srcOrd="4" destOrd="0" parTransId="{FA984E38-EF44-4301-A255-493DD674C037}" sibTransId="{73EFA9F8-F393-41B7-BEAC-FB85977E3612}"/>
    <dgm:cxn modelId="{64C2B965-2BB7-400D-91D0-3CAF42859881}" type="presOf" srcId="{5244CECB-A20F-4283-BCB9-3C305BD61265}" destId="{67122401-A1E2-4555-8ECC-1BDE7B689AC4}" srcOrd="1" destOrd="1" presId="urn:microsoft.com/office/officeart/2005/8/layout/matrix1"/>
    <dgm:cxn modelId="{5A362944-A2B9-470D-B931-0728F90AB4E8}" srcId="{B31C7D1A-0A56-4BBB-BE02-01704616F707}" destId="{4DDD1E4D-25E5-4D86-A06A-E1614F30AA53}" srcOrd="0" destOrd="0" parTransId="{CBE73F43-DC02-44D5-8A20-B42A9D517295}" sibTransId="{B13713F2-A61B-4135-AE4B-85A7F514158C}"/>
    <dgm:cxn modelId="{8538E1E5-EF81-4838-AB90-ECEAC405B77D}" type="presParOf" srcId="{535DC41B-E4DF-48D6-84A8-779A41E88E26}" destId="{2FE7DA86-C32D-4114-8538-118F3568064F}" srcOrd="0" destOrd="0" presId="urn:microsoft.com/office/officeart/2005/8/layout/matrix1"/>
    <dgm:cxn modelId="{DB0F9CC2-F5B8-49A0-8690-5D9E401543A1}" type="presParOf" srcId="{2FE7DA86-C32D-4114-8538-118F3568064F}" destId="{1FB8473F-08DF-4EAE-A69E-E5927E038D4D}" srcOrd="0" destOrd="0" presId="urn:microsoft.com/office/officeart/2005/8/layout/matrix1"/>
    <dgm:cxn modelId="{9DEFC77B-876C-4004-B272-76B2913FEC0D}" type="presParOf" srcId="{2FE7DA86-C32D-4114-8538-118F3568064F}" destId="{3FC6C155-E17A-4F95-BE11-DC456B76838B}" srcOrd="1" destOrd="0" presId="urn:microsoft.com/office/officeart/2005/8/layout/matrix1"/>
    <dgm:cxn modelId="{8DE58533-6F44-4D76-BEEE-D381655AE094}" type="presParOf" srcId="{2FE7DA86-C32D-4114-8538-118F3568064F}" destId="{9FE74559-A9A3-4D72-A47F-6A99652DA753}" srcOrd="2" destOrd="0" presId="urn:microsoft.com/office/officeart/2005/8/layout/matrix1"/>
    <dgm:cxn modelId="{1F8F83E8-1F85-4BDB-8751-D25A1F4D1ADF}" type="presParOf" srcId="{2FE7DA86-C32D-4114-8538-118F3568064F}" destId="{67122401-A1E2-4555-8ECC-1BDE7B689AC4}" srcOrd="3" destOrd="0" presId="urn:microsoft.com/office/officeart/2005/8/layout/matrix1"/>
    <dgm:cxn modelId="{3C442029-3B04-467C-8D80-D85982A20716}" type="presParOf" srcId="{2FE7DA86-C32D-4114-8538-118F3568064F}" destId="{EC719A99-F812-4DED-AF68-E0F898268EC4}" srcOrd="4" destOrd="0" presId="urn:microsoft.com/office/officeart/2005/8/layout/matrix1"/>
    <dgm:cxn modelId="{10635708-7C72-498C-957B-F2E221B91BC7}" type="presParOf" srcId="{2FE7DA86-C32D-4114-8538-118F3568064F}" destId="{331BE4EC-3E92-4903-9AFF-8BFFF1228F8F}" srcOrd="5" destOrd="0" presId="urn:microsoft.com/office/officeart/2005/8/layout/matrix1"/>
    <dgm:cxn modelId="{09A179E4-E0F1-4332-A855-497CD8E1CA89}" type="presParOf" srcId="{2FE7DA86-C32D-4114-8538-118F3568064F}" destId="{D1AE61B8-3BCD-491E-9ABB-58AA4E3521B6}" srcOrd="6" destOrd="0" presId="urn:microsoft.com/office/officeart/2005/8/layout/matrix1"/>
    <dgm:cxn modelId="{84E3A019-3B40-4BBD-9538-851A449D105B}" type="presParOf" srcId="{2FE7DA86-C32D-4114-8538-118F3568064F}" destId="{A28D1727-CA7B-4C60-A1DC-86A14FC648E5}" srcOrd="7" destOrd="0" presId="urn:microsoft.com/office/officeart/2005/8/layout/matrix1"/>
    <dgm:cxn modelId="{442152B6-AABF-46F1-B719-C0E775DA5043}" type="presParOf" srcId="{535DC41B-E4DF-48D6-84A8-779A41E88E26}" destId="{CBB9C3B3-906E-4BA8-8271-AC2D8CA39D9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8DC68-1E26-43CC-A4AC-C5731AA76BF3}">
      <dsp:nvSpPr>
        <dsp:cNvPr id="0" name=""/>
        <dsp:cNvSpPr/>
      </dsp:nvSpPr>
      <dsp:spPr>
        <a:xfrm rot="5400000">
          <a:off x="-257764" y="260506"/>
          <a:ext cx="1718427" cy="12028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Usuarios</a:t>
          </a:r>
          <a:endParaRPr lang="es-CL" sz="1200" kern="1200" dirty="0"/>
        </a:p>
      </dsp:txBody>
      <dsp:txXfrm rot="-5400000">
        <a:off x="1" y="604192"/>
        <a:ext cx="1202899" cy="515528"/>
      </dsp:txXfrm>
    </dsp:sp>
    <dsp:sp modelId="{9BAA3FC7-2AA6-4B48-B74D-87441877BEE0}">
      <dsp:nvSpPr>
        <dsp:cNvPr id="0" name=""/>
        <dsp:cNvSpPr/>
      </dsp:nvSpPr>
      <dsp:spPr>
        <a:xfrm rot="5400000">
          <a:off x="4037124" y="-2831483"/>
          <a:ext cx="1116978" cy="6785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320 mil  Usuarios proveedores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950 Organismos Públicos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Entre 8.000 y 11.000 de usuarios concurrentes en el portal transaccional</a:t>
          </a:r>
        </a:p>
      </dsp:txBody>
      <dsp:txXfrm rot="-5400000">
        <a:off x="1202899" y="57268"/>
        <a:ext cx="6730902" cy="1007926"/>
      </dsp:txXfrm>
    </dsp:sp>
    <dsp:sp modelId="{EE08D0D5-707A-435E-ABB5-4A0BCB12D154}">
      <dsp:nvSpPr>
        <dsp:cNvPr id="0" name=""/>
        <dsp:cNvSpPr/>
      </dsp:nvSpPr>
      <dsp:spPr>
        <a:xfrm rot="5400000">
          <a:off x="-257764" y="1786162"/>
          <a:ext cx="1718427" cy="12028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Transacciones</a:t>
          </a:r>
          <a:endParaRPr lang="es-CL" sz="1200" kern="1200" dirty="0"/>
        </a:p>
      </dsp:txBody>
      <dsp:txXfrm rot="-5400000">
        <a:off x="1" y="2129848"/>
        <a:ext cx="1202899" cy="515528"/>
      </dsp:txXfrm>
    </dsp:sp>
    <dsp:sp modelId="{B9147BCE-6D7B-45FF-AD89-837B5BC05098}">
      <dsp:nvSpPr>
        <dsp:cNvPr id="0" name=""/>
        <dsp:cNvSpPr/>
      </dsp:nvSpPr>
      <dsp:spPr>
        <a:xfrm rot="5400000">
          <a:off x="4037124" y="-1305827"/>
          <a:ext cx="1116978" cy="6785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7500 ofertas por día  ( 210.000 mil mensuales aprox.) 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60 Mil  Licitaciones creadas por mes / 10Mil  Licitaciones publicadas por día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250 Mil  Ordenes de Compra Mensuales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300 Mil Ofertas Mensuales</a:t>
          </a:r>
        </a:p>
      </dsp:txBody>
      <dsp:txXfrm rot="-5400000">
        <a:off x="1202899" y="1582924"/>
        <a:ext cx="6730902" cy="1007926"/>
      </dsp:txXfrm>
    </dsp:sp>
    <dsp:sp modelId="{83EC4171-C31C-4FE0-904E-EFA9F57AB64F}">
      <dsp:nvSpPr>
        <dsp:cNvPr id="0" name=""/>
        <dsp:cNvSpPr/>
      </dsp:nvSpPr>
      <dsp:spPr>
        <a:xfrm rot="5400000">
          <a:off x="-257764" y="3311818"/>
          <a:ext cx="1718427" cy="12028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Almacenamiento</a:t>
          </a:r>
          <a:endParaRPr lang="es-CL" sz="1200" kern="1200" dirty="0"/>
        </a:p>
      </dsp:txBody>
      <dsp:txXfrm rot="-5400000">
        <a:off x="1" y="3655504"/>
        <a:ext cx="1202899" cy="515528"/>
      </dsp:txXfrm>
    </dsp:sp>
    <dsp:sp modelId="{9558B39C-E38A-46F5-8B6C-C93060846CB1}">
      <dsp:nvSpPr>
        <dsp:cNvPr id="0" name=""/>
        <dsp:cNvSpPr/>
      </dsp:nvSpPr>
      <dsp:spPr>
        <a:xfrm rot="5400000">
          <a:off x="4037124" y="219829"/>
          <a:ext cx="1116978" cy="67854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9 años de información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1,5 TB en base de datos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50 Millones de archivos / 50 mil archivos nuevos por día.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18 TB de almacenamiento de archivos (18000GB de información)</a:t>
          </a:r>
        </a:p>
      </dsp:txBody>
      <dsp:txXfrm rot="-5400000">
        <a:off x="1202899" y="3108580"/>
        <a:ext cx="6730902" cy="1007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99BBD-B9E4-437A-95EB-735F6E1914E3}">
      <dsp:nvSpPr>
        <dsp:cNvPr id="0" name=""/>
        <dsp:cNvSpPr/>
      </dsp:nvSpPr>
      <dsp:spPr>
        <a:xfrm>
          <a:off x="4149364" y="1010359"/>
          <a:ext cx="171115" cy="749649"/>
        </a:xfrm>
        <a:custGeom>
          <a:avLst/>
          <a:gdLst/>
          <a:ahLst/>
          <a:cxnLst/>
          <a:rect l="0" t="0" r="0" b="0"/>
          <a:pathLst>
            <a:path>
              <a:moveTo>
                <a:pt x="171115" y="0"/>
              </a:moveTo>
              <a:lnTo>
                <a:pt x="171115" y="749649"/>
              </a:lnTo>
              <a:lnTo>
                <a:pt x="0" y="7496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AFC4A-3BD0-4C84-831C-12E21E7AECDE}">
      <dsp:nvSpPr>
        <dsp:cNvPr id="0" name=""/>
        <dsp:cNvSpPr/>
      </dsp:nvSpPr>
      <dsp:spPr>
        <a:xfrm>
          <a:off x="6918943" y="3490314"/>
          <a:ext cx="285882" cy="691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832"/>
              </a:lnTo>
              <a:lnTo>
                <a:pt x="285882" y="6918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9FCF9-E39E-4F20-A9C5-761119B0F452}">
      <dsp:nvSpPr>
        <dsp:cNvPr id="0" name=""/>
        <dsp:cNvSpPr/>
      </dsp:nvSpPr>
      <dsp:spPr>
        <a:xfrm>
          <a:off x="4320479" y="1010359"/>
          <a:ext cx="3360818" cy="1499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183"/>
              </a:lnTo>
              <a:lnTo>
                <a:pt x="3360818" y="1328183"/>
              </a:lnTo>
              <a:lnTo>
                <a:pt x="3360818" y="14992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9E736-BC17-4B21-8ABD-5C6C34242624}">
      <dsp:nvSpPr>
        <dsp:cNvPr id="0" name=""/>
        <dsp:cNvSpPr/>
      </dsp:nvSpPr>
      <dsp:spPr>
        <a:xfrm>
          <a:off x="4740288" y="3472249"/>
          <a:ext cx="274305" cy="1686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760"/>
              </a:lnTo>
              <a:lnTo>
                <a:pt x="274305" y="168676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42D3D-8C1B-467C-8EEB-4092970439A7}">
      <dsp:nvSpPr>
        <dsp:cNvPr id="0" name=""/>
        <dsp:cNvSpPr/>
      </dsp:nvSpPr>
      <dsp:spPr>
        <a:xfrm>
          <a:off x="4740288" y="3472249"/>
          <a:ext cx="274305" cy="676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330"/>
              </a:lnTo>
              <a:lnTo>
                <a:pt x="274305" y="6763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38DB6-B53C-40F1-AB7F-E526D60A15FF}">
      <dsp:nvSpPr>
        <dsp:cNvPr id="0" name=""/>
        <dsp:cNvSpPr/>
      </dsp:nvSpPr>
      <dsp:spPr>
        <a:xfrm>
          <a:off x="4320479" y="1010359"/>
          <a:ext cx="1151290" cy="1499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183"/>
              </a:lnTo>
              <a:lnTo>
                <a:pt x="1151290" y="1328183"/>
              </a:lnTo>
              <a:lnTo>
                <a:pt x="1151290" y="14992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031C7-80D6-458B-8F68-992C05FD5424}">
      <dsp:nvSpPr>
        <dsp:cNvPr id="0" name=""/>
        <dsp:cNvSpPr/>
      </dsp:nvSpPr>
      <dsp:spPr>
        <a:xfrm>
          <a:off x="2446354" y="3406581"/>
          <a:ext cx="294805" cy="167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784"/>
              </a:lnTo>
              <a:lnTo>
                <a:pt x="294805" y="16757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8F1FF-4A94-43FD-8790-1442CB84F925}">
      <dsp:nvSpPr>
        <dsp:cNvPr id="0" name=""/>
        <dsp:cNvSpPr/>
      </dsp:nvSpPr>
      <dsp:spPr>
        <a:xfrm>
          <a:off x="2446354" y="3406581"/>
          <a:ext cx="294805" cy="667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673"/>
              </a:lnTo>
              <a:lnTo>
                <a:pt x="294805" y="6676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E9336-C9A6-422C-B439-692F5FA0E67F}">
      <dsp:nvSpPr>
        <dsp:cNvPr id="0" name=""/>
        <dsp:cNvSpPr/>
      </dsp:nvSpPr>
      <dsp:spPr>
        <a:xfrm>
          <a:off x="3232501" y="1010359"/>
          <a:ext cx="1087978" cy="1499299"/>
        </a:xfrm>
        <a:custGeom>
          <a:avLst/>
          <a:gdLst/>
          <a:ahLst/>
          <a:cxnLst/>
          <a:rect l="0" t="0" r="0" b="0"/>
          <a:pathLst>
            <a:path>
              <a:moveTo>
                <a:pt x="1087978" y="0"/>
              </a:moveTo>
              <a:lnTo>
                <a:pt x="1087978" y="1328183"/>
              </a:lnTo>
              <a:lnTo>
                <a:pt x="0" y="1328183"/>
              </a:lnTo>
              <a:lnTo>
                <a:pt x="0" y="14992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E8A3C-C3A9-4C42-8E20-A5EDCD946BF1}">
      <dsp:nvSpPr>
        <dsp:cNvPr id="0" name=""/>
        <dsp:cNvSpPr/>
      </dsp:nvSpPr>
      <dsp:spPr>
        <a:xfrm>
          <a:off x="196805" y="3501355"/>
          <a:ext cx="285130" cy="1656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204"/>
              </a:lnTo>
              <a:lnTo>
                <a:pt x="285130" y="16562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BCD74-91FA-4F7B-99C8-1F093394E951}">
      <dsp:nvSpPr>
        <dsp:cNvPr id="0" name=""/>
        <dsp:cNvSpPr/>
      </dsp:nvSpPr>
      <dsp:spPr>
        <a:xfrm>
          <a:off x="196805" y="3501355"/>
          <a:ext cx="285130" cy="679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235"/>
              </a:lnTo>
              <a:lnTo>
                <a:pt x="285130" y="6792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7F898-7606-441D-B770-F2F8E8057F3E}">
      <dsp:nvSpPr>
        <dsp:cNvPr id="0" name=""/>
        <dsp:cNvSpPr/>
      </dsp:nvSpPr>
      <dsp:spPr>
        <a:xfrm>
          <a:off x="957152" y="1010359"/>
          <a:ext cx="3363327" cy="1499299"/>
        </a:xfrm>
        <a:custGeom>
          <a:avLst/>
          <a:gdLst/>
          <a:ahLst/>
          <a:cxnLst/>
          <a:rect l="0" t="0" r="0" b="0"/>
          <a:pathLst>
            <a:path>
              <a:moveTo>
                <a:pt x="3363327" y="0"/>
              </a:moveTo>
              <a:lnTo>
                <a:pt x="3363327" y="1328183"/>
              </a:lnTo>
              <a:lnTo>
                <a:pt x="0" y="1328183"/>
              </a:lnTo>
              <a:lnTo>
                <a:pt x="0" y="14992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99E3E-BB9E-4DEC-A39D-94E97C0F7F40}">
      <dsp:nvSpPr>
        <dsp:cNvPr id="0" name=""/>
        <dsp:cNvSpPr/>
      </dsp:nvSpPr>
      <dsp:spPr>
        <a:xfrm>
          <a:off x="3505643" y="195522"/>
          <a:ext cx="1629673" cy="814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Jefe de División</a:t>
          </a:r>
          <a:endParaRPr lang="es-CL" sz="1500" kern="1200" dirty="0"/>
        </a:p>
      </dsp:txBody>
      <dsp:txXfrm>
        <a:off x="3505643" y="195522"/>
        <a:ext cx="1629673" cy="814836"/>
      </dsp:txXfrm>
    </dsp:sp>
    <dsp:sp modelId="{7AAC5FC9-16FC-44ED-80B6-923FA9B68046}">
      <dsp:nvSpPr>
        <dsp:cNvPr id="0" name=""/>
        <dsp:cNvSpPr/>
      </dsp:nvSpPr>
      <dsp:spPr>
        <a:xfrm>
          <a:off x="6718" y="2509658"/>
          <a:ext cx="1900867" cy="99169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Jefe Departamento Operaciones</a:t>
          </a:r>
        </a:p>
      </dsp:txBody>
      <dsp:txXfrm>
        <a:off x="6718" y="2509658"/>
        <a:ext cx="1900867" cy="991696"/>
      </dsp:txXfrm>
    </dsp:sp>
    <dsp:sp modelId="{8F1A2A14-8290-402A-B815-232970EAF46B}">
      <dsp:nvSpPr>
        <dsp:cNvPr id="0" name=""/>
        <dsp:cNvSpPr/>
      </dsp:nvSpPr>
      <dsp:spPr>
        <a:xfrm>
          <a:off x="481935" y="3843586"/>
          <a:ext cx="1438903" cy="6740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Gestión incidentes</a:t>
          </a:r>
        </a:p>
      </dsp:txBody>
      <dsp:txXfrm>
        <a:off x="481935" y="3843586"/>
        <a:ext cx="1438903" cy="674008"/>
      </dsp:txXfrm>
    </dsp:sp>
    <dsp:sp modelId="{2487512C-1BC5-44CD-A005-FB62BBE097EA}">
      <dsp:nvSpPr>
        <dsp:cNvPr id="0" name=""/>
        <dsp:cNvSpPr/>
      </dsp:nvSpPr>
      <dsp:spPr>
        <a:xfrm>
          <a:off x="481935" y="4859826"/>
          <a:ext cx="1438903" cy="595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Ingeniería de sistemas</a:t>
          </a:r>
        </a:p>
      </dsp:txBody>
      <dsp:txXfrm>
        <a:off x="481935" y="4859826"/>
        <a:ext cx="1438903" cy="595466"/>
      </dsp:txXfrm>
    </dsp:sp>
    <dsp:sp modelId="{586BC64F-A369-4C7A-B60C-BC8D4B518254}">
      <dsp:nvSpPr>
        <dsp:cNvPr id="0" name=""/>
        <dsp:cNvSpPr/>
      </dsp:nvSpPr>
      <dsp:spPr>
        <a:xfrm>
          <a:off x="2249817" y="2509658"/>
          <a:ext cx="1965369" cy="896923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Jefe Departamento Arq. Y Desarrollo</a:t>
          </a:r>
        </a:p>
      </dsp:txBody>
      <dsp:txXfrm>
        <a:off x="2249817" y="2509658"/>
        <a:ext cx="1965369" cy="896923"/>
      </dsp:txXfrm>
    </dsp:sp>
    <dsp:sp modelId="{C0174C8D-3DFA-4BFC-98E5-40EECA424AA0}">
      <dsp:nvSpPr>
        <dsp:cNvPr id="0" name=""/>
        <dsp:cNvSpPr/>
      </dsp:nvSpPr>
      <dsp:spPr>
        <a:xfrm>
          <a:off x="2741159" y="3748813"/>
          <a:ext cx="1528975" cy="6508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Arquitectura</a:t>
          </a:r>
        </a:p>
      </dsp:txBody>
      <dsp:txXfrm>
        <a:off x="2741159" y="3748813"/>
        <a:ext cx="1528975" cy="650883"/>
      </dsp:txXfrm>
    </dsp:sp>
    <dsp:sp modelId="{5E2E9CD5-3EDB-4822-A07C-DCE0BD033685}">
      <dsp:nvSpPr>
        <dsp:cNvPr id="0" name=""/>
        <dsp:cNvSpPr/>
      </dsp:nvSpPr>
      <dsp:spPr>
        <a:xfrm>
          <a:off x="2741159" y="4741927"/>
          <a:ext cx="1384961" cy="6808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Fabrica Interna/Externa</a:t>
          </a:r>
        </a:p>
      </dsp:txBody>
      <dsp:txXfrm>
        <a:off x="2741159" y="4741927"/>
        <a:ext cx="1384961" cy="680877"/>
      </dsp:txXfrm>
    </dsp:sp>
    <dsp:sp modelId="{EE564FBB-2192-4B4C-8CA8-D0938D3CACBD}">
      <dsp:nvSpPr>
        <dsp:cNvPr id="0" name=""/>
        <dsp:cNvSpPr/>
      </dsp:nvSpPr>
      <dsp:spPr>
        <a:xfrm>
          <a:off x="4557418" y="2509658"/>
          <a:ext cx="1828705" cy="96259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Jefe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de Seguridad de la Información </a:t>
          </a:r>
          <a:endParaRPr lang="es-CL" sz="1500" kern="1200" dirty="0"/>
        </a:p>
      </dsp:txBody>
      <dsp:txXfrm>
        <a:off x="4557418" y="2509658"/>
        <a:ext cx="1828705" cy="962590"/>
      </dsp:txXfrm>
    </dsp:sp>
    <dsp:sp modelId="{E818350D-4F76-4582-B827-3A18037C79A0}">
      <dsp:nvSpPr>
        <dsp:cNvPr id="0" name=""/>
        <dsp:cNvSpPr/>
      </dsp:nvSpPr>
      <dsp:spPr>
        <a:xfrm>
          <a:off x="5014594" y="3814480"/>
          <a:ext cx="1485659" cy="668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Seguridad</a:t>
          </a:r>
          <a:endParaRPr lang="es-CL" sz="1500" kern="1200" dirty="0"/>
        </a:p>
      </dsp:txBody>
      <dsp:txXfrm>
        <a:off x="5014594" y="3814480"/>
        <a:ext cx="1485659" cy="668198"/>
      </dsp:txXfrm>
    </dsp:sp>
    <dsp:sp modelId="{3F9E5650-862C-4F9E-B424-D2BDC51DA9F7}">
      <dsp:nvSpPr>
        <dsp:cNvPr id="0" name=""/>
        <dsp:cNvSpPr/>
      </dsp:nvSpPr>
      <dsp:spPr>
        <a:xfrm>
          <a:off x="5014594" y="4824910"/>
          <a:ext cx="1485659" cy="6681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Informática Interna</a:t>
          </a:r>
          <a:endParaRPr lang="es-CL" sz="1500" kern="1200" dirty="0"/>
        </a:p>
      </dsp:txBody>
      <dsp:txXfrm>
        <a:off x="5014594" y="4824910"/>
        <a:ext cx="1485659" cy="668198"/>
      </dsp:txXfrm>
    </dsp:sp>
    <dsp:sp modelId="{6541966A-122B-4991-841B-46CA75A7AC18}">
      <dsp:nvSpPr>
        <dsp:cNvPr id="0" name=""/>
        <dsp:cNvSpPr/>
      </dsp:nvSpPr>
      <dsp:spPr>
        <a:xfrm>
          <a:off x="6728354" y="2509658"/>
          <a:ext cx="1905886" cy="98065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Jefe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Control de calidad</a:t>
          </a:r>
          <a:endParaRPr lang="es-CL" sz="1500" kern="1200" dirty="0"/>
        </a:p>
      </dsp:txBody>
      <dsp:txXfrm>
        <a:off x="6728354" y="2509658"/>
        <a:ext cx="1905886" cy="980655"/>
      </dsp:txXfrm>
    </dsp:sp>
    <dsp:sp modelId="{AB7C0B29-2A33-4DB0-AE9E-CB26D431C53E}">
      <dsp:nvSpPr>
        <dsp:cNvPr id="0" name=""/>
        <dsp:cNvSpPr/>
      </dsp:nvSpPr>
      <dsp:spPr>
        <a:xfrm>
          <a:off x="7204826" y="3832545"/>
          <a:ext cx="1348440" cy="6992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err="1" smtClean="0"/>
            <a:t>Tester</a:t>
          </a:r>
          <a:endParaRPr lang="es-CL" sz="1500" kern="1200" dirty="0"/>
        </a:p>
      </dsp:txBody>
      <dsp:txXfrm>
        <a:off x="7204826" y="3832545"/>
        <a:ext cx="1348440" cy="699203"/>
      </dsp:txXfrm>
    </dsp:sp>
    <dsp:sp modelId="{5C5C7434-B6CA-4613-9582-83D252CDA011}">
      <dsp:nvSpPr>
        <dsp:cNvPr id="0" name=""/>
        <dsp:cNvSpPr/>
      </dsp:nvSpPr>
      <dsp:spPr>
        <a:xfrm>
          <a:off x="2519691" y="1352590"/>
          <a:ext cx="1629673" cy="814836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PMO</a:t>
          </a:r>
          <a:endParaRPr lang="es-CL" sz="1500" kern="1200" dirty="0"/>
        </a:p>
      </dsp:txBody>
      <dsp:txXfrm>
        <a:off x="2519691" y="1352590"/>
        <a:ext cx="1629673" cy="814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F3E39-9781-48CA-A3DE-A29FBFF1D15A}">
      <dsp:nvSpPr>
        <dsp:cNvPr id="0" name=""/>
        <dsp:cNvSpPr/>
      </dsp:nvSpPr>
      <dsp:spPr>
        <a:xfrm>
          <a:off x="3445517" y="-50036"/>
          <a:ext cx="1349196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Bussiness Case</a:t>
          </a:r>
          <a:endParaRPr lang="es-CL" sz="1200" kern="1200" dirty="0"/>
        </a:p>
      </dsp:txBody>
      <dsp:txXfrm>
        <a:off x="3643102" y="114617"/>
        <a:ext cx="954026" cy="795017"/>
      </dsp:txXfrm>
    </dsp:sp>
    <dsp:sp modelId="{5EE24B48-0D80-43C9-9FB9-A7CFF253FBC6}">
      <dsp:nvSpPr>
        <dsp:cNvPr id="0" name=""/>
        <dsp:cNvSpPr/>
      </dsp:nvSpPr>
      <dsp:spPr>
        <a:xfrm rot="1350000">
          <a:off x="4755050" y="621498"/>
          <a:ext cx="89298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4756070" y="685220"/>
        <a:ext cx="62509" cy="206543"/>
      </dsp:txXfrm>
    </dsp:sp>
    <dsp:sp modelId="{DDB33794-F4FF-4E57-8751-AC20DD4CBEDC}">
      <dsp:nvSpPr>
        <dsp:cNvPr id="0" name=""/>
        <dsp:cNvSpPr/>
      </dsp:nvSpPr>
      <dsp:spPr>
        <a:xfrm>
          <a:off x="4786411" y="536475"/>
          <a:ext cx="1499335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Formalización del Proyecto</a:t>
          </a:r>
          <a:endParaRPr lang="es-CL" sz="1200" kern="1200" dirty="0"/>
        </a:p>
      </dsp:txBody>
      <dsp:txXfrm>
        <a:off x="5005984" y="701128"/>
        <a:ext cx="1060189" cy="795017"/>
      </dsp:txXfrm>
    </dsp:sp>
    <dsp:sp modelId="{E6AF8D50-BFDC-4C03-8DD9-F4FC729268F8}">
      <dsp:nvSpPr>
        <dsp:cNvPr id="0" name=""/>
        <dsp:cNvSpPr/>
      </dsp:nvSpPr>
      <dsp:spPr>
        <a:xfrm rot="4050000">
          <a:off x="5728571" y="1632015"/>
          <a:ext cx="199468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5747041" y="1673221"/>
        <a:ext cx="139628" cy="206543"/>
      </dsp:txXfrm>
    </dsp:sp>
    <dsp:sp modelId="{D2F9600D-BA01-44AB-AB81-27F50E74B41F}">
      <dsp:nvSpPr>
        <dsp:cNvPr id="0" name=""/>
        <dsp:cNvSpPr/>
      </dsp:nvSpPr>
      <dsp:spPr>
        <a:xfrm>
          <a:off x="5447992" y="1952438"/>
          <a:ext cx="1349196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Análisis</a:t>
          </a:r>
          <a:endParaRPr lang="es-CL" sz="1200" kern="1200" dirty="0"/>
        </a:p>
      </dsp:txBody>
      <dsp:txXfrm>
        <a:off x="5645577" y="2117091"/>
        <a:ext cx="954026" cy="795017"/>
      </dsp:txXfrm>
    </dsp:sp>
    <dsp:sp modelId="{F8B68FCC-01E4-411B-A985-D3674B578A7F}">
      <dsp:nvSpPr>
        <dsp:cNvPr id="0" name=""/>
        <dsp:cNvSpPr/>
      </dsp:nvSpPr>
      <dsp:spPr>
        <a:xfrm rot="6750000">
          <a:off x="5730227" y="3045164"/>
          <a:ext cx="202603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 rot="10800000">
        <a:off x="5772247" y="3085935"/>
        <a:ext cx="141822" cy="206543"/>
      </dsp:txXfrm>
    </dsp:sp>
    <dsp:sp modelId="{04820FBA-C04F-4EB6-80E4-3ACCFBE0B835}">
      <dsp:nvSpPr>
        <dsp:cNvPr id="0" name=""/>
        <dsp:cNvSpPr/>
      </dsp:nvSpPr>
      <dsp:spPr>
        <a:xfrm>
          <a:off x="4861481" y="3368401"/>
          <a:ext cx="1349196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Capacity Planning</a:t>
          </a:r>
          <a:endParaRPr lang="es-CL" sz="1200" kern="1200" dirty="0"/>
        </a:p>
      </dsp:txBody>
      <dsp:txXfrm>
        <a:off x="5059066" y="3533054"/>
        <a:ext cx="954026" cy="795017"/>
      </dsp:txXfrm>
    </dsp:sp>
    <dsp:sp modelId="{67F78DBA-FD00-4B19-9747-377B40B9BEF8}">
      <dsp:nvSpPr>
        <dsp:cNvPr id="0" name=""/>
        <dsp:cNvSpPr/>
      </dsp:nvSpPr>
      <dsp:spPr>
        <a:xfrm rot="9450000">
          <a:off x="4771613" y="4050407"/>
          <a:ext cx="119201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 rot="10800000">
        <a:off x="4806012" y="4112413"/>
        <a:ext cx="83441" cy="206543"/>
      </dsp:txXfrm>
    </dsp:sp>
    <dsp:sp modelId="{18302F24-0337-4433-AC64-8BBFCEE0BCEE}">
      <dsp:nvSpPr>
        <dsp:cNvPr id="0" name=""/>
        <dsp:cNvSpPr/>
      </dsp:nvSpPr>
      <dsp:spPr>
        <a:xfrm>
          <a:off x="3445517" y="3954912"/>
          <a:ext cx="1349196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Desarrollo I/E</a:t>
          </a:r>
          <a:endParaRPr lang="es-CL" sz="1200" kern="1200" dirty="0"/>
        </a:p>
      </dsp:txBody>
      <dsp:txXfrm>
        <a:off x="3643102" y="4119565"/>
        <a:ext cx="954026" cy="795017"/>
      </dsp:txXfrm>
    </dsp:sp>
    <dsp:sp modelId="{9B145E28-0DFF-49CB-B621-AEE9AB011659}">
      <dsp:nvSpPr>
        <dsp:cNvPr id="0" name=""/>
        <dsp:cNvSpPr/>
      </dsp:nvSpPr>
      <dsp:spPr>
        <a:xfrm rot="12150000">
          <a:off x="3355650" y="4052990"/>
          <a:ext cx="119201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 rot="10800000">
        <a:off x="3390049" y="4128680"/>
        <a:ext cx="83441" cy="206543"/>
      </dsp:txXfrm>
    </dsp:sp>
    <dsp:sp modelId="{5252739C-2C90-4867-A5EF-D297F03B646C}">
      <dsp:nvSpPr>
        <dsp:cNvPr id="0" name=""/>
        <dsp:cNvSpPr/>
      </dsp:nvSpPr>
      <dsp:spPr>
        <a:xfrm>
          <a:off x="2029554" y="3368401"/>
          <a:ext cx="1349196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Control de Calidad</a:t>
          </a:r>
          <a:endParaRPr lang="es-CL" sz="1200" kern="1200" dirty="0"/>
        </a:p>
      </dsp:txBody>
      <dsp:txXfrm>
        <a:off x="2227139" y="3533054"/>
        <a:ext cx="954026" cy="795017"/>
      </dsp:txXfrm>
    </dsp:sp>
    <dsp:sp modelId="{5896B69A-7BF2-4B4F-8287-27B88AB715FD}">
      <dsp:nvSpPr>
        <dsp:cNvPr id="0" name=""/>
        <dsp:cNvSpPr/>
      </dsp:nvSpPr>
      <dsp:spPr>
        <a:xfrm rot="14850000">
          <a:off x="2311789" y="3055759"/>
          <a:ext cx="202603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 rot="10800000">
        <a:off x="2353809" y="3152684"/>
        <a:ext cx="141822" cy="206543"/>
      </dsp:txXfrm>
    </dsp:sp>
    <dsp:sp modelId="{43C33EB2-8523-4268-AD69-F4E83A501B87}">
      <dsp:nvSpPr>
        <dsp:cNvPr id="0" name=""/>
        <dsp:cNvSpPr/>
      </dsp:nvSpPr>
      <dsp:spPr>
        <a:xfrm>
          <a:off x="1443043" y="1952438"/>
          <a:ext cx="1349196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Pre-Producción</a:t>
          </a:r>
          <a:endParaRPr lang="es-CL" sz="1200" kern="1200" dirty="0"/>
        </a:p>
      </dsp:txBody>
      <dsp:txXfrm>
        <a:off x="1640628" y="2117091"/>
        <a:ext cx="954026" cy="795017"/>
      </dsp:txXfrm>
    </dsp:sp>
    <dsp:sp modelId="{A1CC3AA7-E063-4673-821E-FC112CF2AFFE}">
      <dsp:nvSpPr>
        <dsp:cNvPr id="0" name=""/>
        <dsp:cNvSpPr/>
      </dsp:nvSpPr>
      <dsp:spPr>
        <a:xfrm rot="17550000">
          <a:off x="2307400" y="1639795"/>
          <a:ext cx="202603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2326161" y="1736720"/>
        <a:ext cx="141822" cy="206543"/>
      </dsp:txXfrm>
    </dsp:sp>
    <dsp:sp modelId="{7B615901-5A20-4D41-8565-550C54E6F85A}">
      <dsp:nvSpPr>
        <dsp:cNvPr id="0" name=""/>
        <dsp:cNvSpPr/>
      </dsp:nvSpPr>
      <dsp:spPr>
        <a:xfrm>
          <a:off x="2029554" y="536475"/>
          <a:ext cx="1349196" cy="11243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Producción</a:t>
          </a:r>
          <a:endParaRPr lang="es-CL" sz="1200" kern="1200" dirty="0"/>
        </a:p>
      </dsp:txBody>
      <dsp:txXfrm>
        <a:off x="2227139" y="701128"/>
        <a:ext cx="954026" cy="795017"/>
      </dsp:txXfrm>
    </dsp:sp>
    <dsp:sp modelId="{1884F7E4-73CC-4F2E-8FE3-7473AAFA8906}">
      <dsp:nvSpPr>
        <dsp:cNvPr id="0" name=""/>
        <dsp:cNvSpPr/>
      </dsp:nvSpPr>
      <dsp:spPr>
        <a:xfrm rot="20250000">
          <a:off x="3349416" y="634552"/>
          <a:ext cx="119201" cy="344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/>
        </a:p>
      </dsp:txBody>
      <dsp:txXfrm>
        <a:off x="3350777" y="710242"/>
        <a:ext cx="83441" cy="206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8473F-08DF-4EAE-A69E-E5927E038D4D}">
      <dsp:nvSpPr>
        <dsp:cNvPr id="0" name=""/>
        <dsp:cNvSpPr/>
      </dsp:nvSpPr>
      <dsp:spPr>
        <a:xfrm rot="16200000">
          <a:off x="702078" y="-702078"/>
          <a:ext cx="2772308" cy="417646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Fortalezas</a:t>
          </a:r>
          <a:endParaRPr lang="es-CL" sz="1800" b="1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Ahorros en costos mediante economías de escala y consolidaciones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Menor manejo de activos, al no contar con equipos de  desarrollo.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Baja “Costo Empresa”. Reducción del personal interno especializado.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Mejora Time to Market en los proyectos. (paralelismo).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Orientar al personal interno a tareas mas del “negocio”.</a:t>
          </a:r>
        </a:p>
      </dsp:txBody>
      <dsp:txXfrm rot="5400000">
        <a:off x="0" y="0"/>
        <a:ext cx="4176464" cy="2079231"/>
      </dsp:txXfrm>
    </dsp:sp>
    <dsp:sp modelId="{9FE74559-A9A3-4D72-A47F-6A99652DA753}">
      <dsp:nvSpPr>
        <dsp:cNvPr id="0" name=""/>
        <dsp:cNvSpPr/>
      </dsp:nvSpPr>
      <dsp:spPr>
        <a:xfrm>
          <a:off x="4176464" y="0"/>
          <a:ext cx="4176464" cy="2772308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Debilidades</a:t>
          </a:r>
          <a:endParaRPr lang="es-CL" sz="11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Mucho tiempo previo de contratación. (El proyecto comienza más tarde en su etapa de desarrollo).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Riesgo de encontrarse con proveedores sin las competencias idóneas.</a:t>
          </a:r>
          <a:endParaRPr lang="es-C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300" kern="1200" dirty="0" smtClean="0"/>
            <a:t>Proceso de compras públicas no garantiza contratar a un proveedor  conocido y confiable.</a:t>
          </a:r>
          <a:endParaRPr lang="es-CL" sz="1300" kern="1200" dirty="0"/>
        </a:p>
      </dsp:txBody>
      <dsp:txXfrm>
        <a:off x="4176464" y="0"/>
        <a:ext cx="4176464" cy="2079231"/>
      </dsp:txXfrm>
    </dsp:sp>
    <dsp:sp modelId="{EC719A99-F812-4DED-AF68-E0F898268EC4}">
      <dsp:nvSpPr>
        <dsp:cNvPr id="0" name=""/>
        <dsp:cNvSpPr/>
      </dsp:nvSpPr>
      <dsp:spPr>
        <a:xfrm rot="10800000">
          <a:off x="0" y="2772308"/>
          <a:ext cx="4176464" cy="2772308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Oportunidades</a:t>
          </a:r>
          <a:endParaRPr lang="es-CL" sz="105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Más y mejores ofertas por parte de los proveedores, ahorrando costos al estado.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Aprovechar el Know-How de la industria.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Poder importar soluciones de otros países.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Contratar servicios  funcionales completos (p.e. subastas).</a:t>
          </a:r>
          <a:endParaRPr lang="es-CL" sz="1200" kern="1200" dirty="0"/>
        </a:p>
      </dsp:txBody>
      <dsp:txXfrm rot="10800000">
        <a:off x="0" y="3465385"/>
        <a:ext cx="4176464" cy="2079231"/>
      </dsp:txXfrm>
    </dsp:sp>
    <dsp:sp modelId="{D1AE61B8-3BCD-491E-9ABB-58AA4E3521B6}">
      <dsp:nvSpPr>
        <dsp:cNvPr id="0" name=""/>
        <dsp:cNvSpPr/>
      </dsp:nvSpPr>
      <dsp:spPr>
        <a:xfrm rot="5400000">
          <a:off x="4878542" y="2070230"/>
          <a:ext cx="2772308" cy="4176464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Amenazas</a:t>
          </a:r>
          <a:endParaRPr lang="es-C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Si se cuenta con los “fuente” no permiten darle mantenimiento  interno durante el periodo de garantía ya que se perdería ésta si se cambian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Que el proveedor quiebre .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Mayor riesgo de iteraciones en etapa de QA.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/>
            <a:t>Bajo Nivel de madurez de proveedores  y Heterogénea.</a:t>
          </a:r>
          <a:endParaRPr lang="es-CL" sz="1200" kern="1200" dirty="0"/>
        </a:p>
      </dsp:txBody>
      <dsp:txXfrm rot="-5400000">
        <a:off x="4176464" y="3465384"/>
        <a:ext cx="4176464" cy="2079231"/>
      </dsp:txXfrm>
    </dsp:sp>
    <dsp:sp modelId="{CBB9C3B3-906E-4BA8-8271-AC2D8CA39D9B}">
      <dsp:nvSpPr>
        <dsp:cNvPr id="0" name=""/>
        <dsp:cNvSpPr/>
      </dsp:nvSpPr>
      <dsp:spPr>
        <a:xfrm>
          <a:off x="3660841" y="2395821"/>
          <a:ext cx="955265" cy="838553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FODA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Fábrica Externa</a:t>
          </a:r>
          <a:endParaRPr lang="es-CL" sz="1300" kern="1200" dirty="0"/>
        </a:p>
      </dsp:txBody>
      <dsp:txXfrm>
        <a:off x="3701776" y="2436756"/>
        <a:ext cx="873395" cy="756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8473F-08DF-4EAE-A69E-E5927E038D4D}">
      <dsp:nvSpPr>
        <dsp:cNvPr id="0" name=""/>
        <dsp:cNvSpPr/>
      </dsp:nvSpPr>
      <dsp:spPr>
        <a:xfrm rot="16200000">
          <a:off x="646771" y="-671137"/>
          <a:ext cx="3104117" cy="439766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Fortalezas</a:t>
          </a:r>
          <a:endParaRPr lang="es-CL" sz="3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Mayor conocimiento del negocio.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Permite comenzar los desarrollos en forma más rápida.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En la etapa del proyecto el setup es más rápido.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Menor riesgo de iteraciones en etapa control de calidad.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Alta capacidad de absorber  donaciones de soluciones.</a:t>
          </a:r>
        </a:p>
      </dsp:txBody>
      <dsp:txXfrm rot="5400000">
        <a:off x="-1" y="-24366"/>
        <a:ext cx="4397660" cy="2328088"/>
      </dsp:txXfrm>
    </dsp:sp>
    <dsp:sp modelId="{9FE74559-A9A3-4D72-A47F-6A99652DA753}">
      <dsp:nvSpPr>
        <dsp:cNvPr id="0" name=""/>
        <dsp:cNvSpPr/>
      </dsp:nvSpPr>
      <dsp:spPr>
        <a:xfrm>
          <a:off x="4397660" y="-9412"/>
          <a:ext cx="4397660" cy="3074210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Debilidades</a:t>
          </a:r>
          <a:r>
            <a:rPr lang="es-CL" sz="1400" kern="1200" dirty="0" smtClean="0"/>
            <a:t>.</a:t>
          </a:r>
          <a:endParaRPr lang="es-CL" sz="32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Los atrasos  los absorbe la fábrica con  impacto en el resto de los proyectos. 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Riesgo de “Enamoramiento de Proyectos”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Riesgo de Orientación a Productos.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Riesgo de “Proyectos Eternos”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Difícil Justificación como entidad de gobierno planta tan grande.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Capacity Planning “limitado”.</a:t>
          </a:r>
          <a:endParaRPr lang="es-CL" sz="1600" kern="1200" dirty="0"/>
        </a:p>
      </dsp:txBody>
      <dsp:txXfrm>
        <a:off x="4397660" y="-9412"/>
        <a:ext cx="4397660" cy="2305657"/>
      </dsp:txXfrm>
    </dsp:sp>
    <dsp:sp modelId="{EC719A99-F812-4DED-AF68-E0F898268EC4}">
      <dsp:nvSpPr>
        <dsp:cNvPr id="0" name=""/>
        <dsp:cNvSpPr/>
      </dsp:nvSpPr>
      <dsp:spPr>
        <a:xfrm rot="10800000">
          <a:off x="0" y="3049651"/>
          <a:ext cx="4397660" cy="2428688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Oportunidades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Transformarse en portal regional.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200" kern="1200" dirty="0"/>
        </a:p>
      </dsp:txBody>
      <dsp:txXfrm rot="10800000">
        <a:off x="0" y="3656824"/>
        <a:ext cx="4397660" cy="1821516"/>
      </dsp:txXfrm>
    </dsp:sp>
    <dsp:sp modelId="{D1AE61B8-3BCD-491E-9ABB-58AA4E3521B6}">
      <dsp:nvSpPr>
        <dsp:cNvPr id="0" name=""/>
        <dsp:cNvSpPr/>
      </dsp:nvSpPr>
      <dsp:spPr>
        <a:xfrm rot="5400000">
          <a:off x="5363511" y="2065166"/>
          <a:ext cx="2465957" cy="439766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08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Amenazas</a:t>
          </a:r>
          <a:endParaRPr lang="es-CL" sz="2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Rotación del personal</a:t>
          </a:r>
          <a:endParaRPr lang="es-CL" sz="1600" kern="1200" dirty="0"/>
        </a:p>
      </dsp:txBody>
      <dsp:txXfrm rot="-5400000">
        <a:off x="4397660" y="3647506"/>
        <a:ext cx="4397660" cy="1849467"/>
      </dsp:txXfrm>
    </dsp:sp>
    <dsp:sp modelId="{CBB9C3B3-906E-4BA8-8271-AC2D8CA39D9B}">
      <dsp:nvSpPr>
        <dsp:cNvPr id="0" name=""/>
        <dsp:cNvSpPr/>
      </dsp:nvSpPr>
      <dsp:spPr>
        <a:xfrm>
          <a:off x="3924836" y="2634958"/>
          <a:ext cx="1005859" cy="827663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FODA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Fábrica Interna</a:t>
          </a:r>
          <a:endParaRPr lang="es-CL" sz="1600" kern="1200" dirty="0"/>
        </a:p>
      </dsp:txBody>
      <dsp:txXfrm>
        <a:off x="3965239" y="2675361"/>
        <a:ext cx="925053" cy="746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9D4F-1D89-4DEF-80CF-7C06475BAD40}" type="datetimeFigureOut">
              <a:rPr lang="es-CL" smtClean="0"/>
              <a:t>19-11-2012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04FC-F2A6-4D3B-AA23-D8D954E3FC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248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CEF49-7344-442C-A53D-411DCFE11C51}" type="slidenum">
              <a:rPr lang="es-CL">
                <a:solidFill>
                  <a:prstClr val="black"/>
                </a:solidFill>
              </a:rPr>
              <a:pPr/>
              <a:t>23</a:t>
            </a:fld>
            <a:endParaRPr lang="es-C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63C1-2251-4FD3-825D-6FA7C0B53124}" type="slidenum">
              <a:rPr lang="es-CL" smtClean="0">
                <a:solidFill>
                  <a:prstClr val="black"/>
                </a:solidFill>
              </a:rPr>
              <a:pPr/>
              <a:t>27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7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4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1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7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28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4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12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4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0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8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37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31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39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33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74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78997-DFB4-4BAE-A0E4-5C58050DEC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43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DD44-783F-4A3A-B797-88941ED2E5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2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7312-381D-44D0-83E0-FAAC1A08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37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24AB9-C36F-4087-A200-D779B03334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99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4E35-2C91-4208-97A7-050591165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7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92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1F8D8-7367-478E-8537-EE3A17DB2C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55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3363-E648-42B3-B5FD-0C89AAC5F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48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BC51F-6118-4839-81EB-17BBE4D35C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92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8E304-EEE5-43F0-A198-7A84B36667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4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B937-F769-4304-BF34-8BD7F7CC7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91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59DA-2F77-4034-B836-E5E1227B0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86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63E27-8C49-4C90-A959-7733E3AA02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78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12DD6-8063-40C7-A51C-E1D73E3D8A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3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811A-1188-4BC4-8F31-D4322013BD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39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0627-6720-41CD-98D7-D1F4FAD05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9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10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68A6D-FFC9-46D6-BB08-20D032E114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01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CDB25-7B93-4EBE-ACEE-9A721C2E1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85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2985-35E5-4225-B2BD-38E289DA5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5885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C3F1-CC63-4512-BBB7-B080AB112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75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FF46-DABF-48D9-B01A-C992FAEB3D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23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3DE6F-C744-47C9-B823-31319D6C9B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91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0D10-0C10-48D9-B16B-58D31488D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8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72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60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0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380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04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0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02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0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53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92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89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171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51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16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70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12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66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7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2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58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615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666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994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4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04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794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0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554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701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813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17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78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03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1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48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52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20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581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492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8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92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678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436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935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2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7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75A1-E357-4710-B761-BD945EE63CC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0069-E5B6-46D9-A4AD-D4F1E459FC5B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4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CBE5-0E58-4987-BDA0-3A8F6778A64F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BABFE-0D9C-459D-98E1-0714B053AF9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F270E-F9E1-46DD-97DD-74DCBECA3F3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1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073D2-BC8E-4038-BB41-E3F769133AC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5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4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75A1-E357-4710-B761-BD945EE63CCE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19-11-2012</a:t>
            </a:fld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0069-E5B6-46D9-A4AD-D4F1E459FC5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5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12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11" Type="http://schemas.openxmlformats.org/officeDocument/2006/relationships/image" Target="../media/image7.jpe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2" Type="http://schemas.openxmlformats.org/officeDocument/2006/relationships/hyperlink" Target="http://www.gettyimages.com/detail/83511460/Photographers-Choice-RF" TargetMode="Externa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11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>
            <a:spLocks/>
          </p:cNvSpPr>
          <p:nvPr/>
        </p:nvSpPr>
        <p:spPr bwMode="auto">
          <a:xfrm>
            <a:off x="2987824" y="1484784"/>
            <a:ext cx="5478760" cy="19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chemeClr val="bg1"/>
                </a:solidFill>
              </a:rPr>
              <a:t>”</a:t>
            </a:r>
            <a:r>
              <a:rPr lang="es-ES" sz="3200" i="1" dirty="0"/>
              <a:t> </a:t>
            </a:r>
            <a:r>
              <a:rPr lang="es-ES" sz="3200" b="1" i="1" dirty="0">
                <a:solidFill>
                  <a:schemeClr val="bg1"/>
                </a:solidFill>
              </a:rPr>
              <a:t>Externalización y Administración de Contratos vs. Administración de Unidades Tecnológicas</a:t>
            </a:r>
            <a:r>
              <a:rPr lang="es-ES" sz="3200" b="1" i="1" dirty="0" smtClean="0">
                <a:solidFill>
                  <a:schemeClr val="bg1"/>
                </a:solidFill>
              </a:rPr>
              <a:t>”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7" name="2 Subtítulo"/>
          <p:cNvSpPr>
            <a:spLocks/>
          </p:cNvSpPr>
          <p:nvPr/>
        </p:nvSpPr>
        <p:spPr bwMode="auto">
          <a:xfrm>
            <a:off x="2972671" y="4293096"/>
            <a:ext cx="5478760" cy="191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CL" b="1" i="1" dirty="0" smtClean="0">
                <a:solidFill>
                  <a:schemeClr val="bg1"/>
                </a:solidFill>
              </a:rPr>
              <a:t>Roberto Pinedo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CL" i="1" dirty="0" smtClean="0">
                <a:solidFill>
                  <a:schemeClr val="bg1"/>
                </a:solidFill>
              </a:rPr>
              <a:t>Director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C" b="1" dirty="0" smtClean="0">
                <a:solidFill>
                  <a:schemeClr val="bg1"/>
                </a:solidFill>
              </a:rPr>
              <a:t>-----------------------------------------------------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C" b="1" i="1" dirty="0" smtClean="0">
                <a:solidFill>
                  <a:schemeClr val="bg1"/>
                </a:solidFill>
              </a:rPr>
              <a:t>Marco Vera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C" i="1" dirty="0" smtClean="0">
                <a:solidFill>
                  <a:schemeClr val="bg1"/>
                </a:solidFill>
              </a:rPr>
              <a:t>Jefe División Tecnología y Desarrollo</a:t>
            </a:r>
            <a:endParaRPr lang="es-EC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/>
          </p:cNvSpPr>
          <p:nvPr/>
        </p:nvSpPr>
        <p:spPr bwMode="auto">
          <a:xfrm>
            <a:off x="760413" y="757238"/>
            <a:ext cx="8250237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492" tIns="71746" rIns="143492" bIns="71746">
            <a:spAutoFit/>
          </a:bodyPr>
          <a:lstStyle/>
          <a:p>
            <a:pPr algn="ctr" defTabSz="3492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200" b="1" i="1" dirty="0">
                <a:solidFill>
                  <a:srgbClr val="99CC00"/>
                </a:solidFill>
                <a:cs typeface="Arial" charset="0"/>
                <a:sym typeface="Trebuchet MS" pitchFamily="34" charset="0"/>
              </a:rPr>
              <a:t>        </a:t>
            </a:r>
            <a:r>
              <a:rPr lang="es-MX" sz="2200" i="1" dirty="0">
                <a:solidFill>
                  <a:srgbClr val="000000"/>
                </a:solidFill>
              </a:rPr>
              <a:t>“</a:t>
            </a:r>
            <a:r>
              <a:rPr lang="es-ES" sz="2200" i="1" dirty="0">
                <a:solidFill>
                  <a:srgbClr val="000000"/>
                </a:solidFill>
              </a:rPr>
              <a:t>Nace una idea, necesidad, requerimiento gubernamental respecto requerimientos de desarrollo de software y se transforma en un Bussiness Case”…</a:t>
            </a:r>
            <a:endParaRPr lang="es-CL" sz="2200" b="1" i="1" dirty="0">
              <a:solidFill>
                <a:srgbClr val="99CC00"/>
              </a:solidFill>
              <a:cs typeface="Arial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514600"/>
            <a:ext cx="34480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5210175" y="2181225"/>
            <a:ext cx="1800225" cy="7191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srgbClr val="FFFFFF"/>
                </a:solidFill>
              </a:rPr>
              <a:t>Bussiness Case</a:t>
            </a:r>
          </a:p>
        </p:txBody>
      </p:sp>
      <p:sp>
        <p:nvSpPr>
          <p:cNvPr id="30" name="29 Decisión"/>
          <p:cNvSpPr/>
          <p:nvPr/>
        </p:nvSpPr>
        <p:spPr>
          <a:xfrm>
            <a:off x="4637088" y="4878388"/>
            <a:ext cx="2940050" cy="1295400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srgbClr val="FFFFFF"/>
                </a:solidFill>
              </a:rPr>
              <a:t>¿Aprobado en Directorio Estratégico ?</a:t>
            </a:r>
          </a:p>
        </p:txBody>
      </p:sp>
      <p:sp>
        <p:nvSpPr>
          <p:cNvPr id="31" name="30 Flecha abajo"/>
          <p:cNvSpPr/>
          <p:nvPr/>
        </p:nvSpPr>
        <p:spPr>
          <a:xfrm>
            <a:off x="5824538" y="4191000"/>
            <a:ext cx="571500" cy="53657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79938" y="2913063"/>
            <a:ext cx="3268662" cy="107791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s-CL" sz="1600" dirty="0">
                <a:solidFill>
                  <a:srgbClr val="000000"/>
                </a:solidFill>
              </a:rPr>
              <a:t>Objetivos Estratégicos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s-CL" sz="1600" dirty="0">
                <a:solidFill>
                  <a:srgbClr val="000000"/>
                </a:solidFill>
              </a:rPr>
              <a:t>Impacto esperado,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s-CL" sz="1600" dirty="0">
                <a:solidFill>
                  <a:srgbClr val="000000"/>
                </a:solidFill>
              </a:rPr>
              <a:t>Indicadores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s-CL" sz="1600" dirty="0">
                <a:solidFill>
                  <a:srgbClr val="000000"/>
                </a:solidFill>
              </a:rPr>
              <a:t>Universo de usuarios</a:t>
            </a: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2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33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626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/>
          </p:cNvSpPr>
          <p:nvPr/>
        </p:nvSpPr>
        <p:spPr bwMode="auto">
          <a:xfrm>
            <a:off x="771525" y="746125"/>
            <a:ext cx="82502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492" tIns="71746" rIns="143492" bIns="71746">
            <a:spAutoFit/>
          </a:bodyPr>
          <a:lstStyle/>
          <a:p>
            <a:pPr algn="ctr" defTabSz="3492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200" i="1" dirty="0">
                <a:solidFill>
                  <a:srgbClr val="000000"/>
                </a:solidFill>
                <a:cs typeface="Arial" charset="0"/>
                <a:sym typeface="Trebuchet MS" pitchFamily="34" charset="0"/>
              </a:rPr>
              <a:t>…La decisión de construir o no con la Fábrica Externa, la toma el directorio estratégico en función de la urgencia de objetivos y las fechas entregadas por el Capacity Planning...</a:t>
            </a:r>
            <a:endParaRPr lang="es-CL" sz="2200" i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1524000" y="1870075"/>
          <a:ext cx="6096000" cy="36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9888"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Entrada</a:t>
                      </a:r>
                      <a:endParaRPr lang="es-CL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¿Qué?</a:t>
                      </a:r>
                      <a:endParaRPr lang="es-CL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¿Quién?</a:t>
                      </a:r>
                      <a:endParaRPr lang="es-CL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Salida</a:t>
                      </a:r>
                      <a:endParaRPr lang="es-CL" sz="1800" dirty="0"/>
                    </a:p>
                  </a:txBody>
                  <a:tcPr marT="45603" marB="45603"/>
                </a:tc>
              </a:tr>
            </a:tbl>
          </a:graphicData>
        </a:graphic>
      </p:graphicFrame>
      <p:grpSp>
        <p:nvGrpSpPr>
          <p:cNvPr id="23" name="22 Grupo"/>
          <p:cNvGrpSpPr>
            <a:grpSpLocks/>
          </p:cNvGrpSpPr>
          <p:nvPr/>
        </p:nvGrpSpPr>
        <p:grpSpPr bwMode="auto">
          <a:xfrm>
            <a:off x="1617663" y="2189163"/>
            <a:ext cx="6072187" cy="914400"/>
            <a:chOff x="1616939" y="1884000"/>
            <a:chExt cx="6072263" cy="914400"/>
          </a:xfrm>
        </p:grpSpPr>
        <p:sp>
          <p:nvSpPr>
            <p:cNvPr id="22" name="21 Rectángulo"/>
            <p:cNvSpPr/>
            <p:nvPr/>
          </p:nvSpPr>
          <p:spPr>
            <a:xfrm>
              <a:off x="2971093" y="1980837"/>
              <a:ext cx="1524019" cy="7207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Formalización del Proyecto</a:t>
              </a:r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1616939" y="1884000"/>
              <a:ext cx="1049350" cy="9144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B.C.</a:t>
              </a:r>
            </a:p>
          </p:txBody>
        </p:sp>
        <p:sp>
          <p:nvSpPr>
            <p:cNvPr id="24" name="23 Flecha derecha"/>
            <p:cNvSpPr/>
            <p:nvPr/>
          </p:nvSpPr>
          <p:spPr>
            <a:xfrm>
              <a:off x="6247734" y="1884000"/>
              <a:ext cx="1441468" cy="9144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Kick-Off</a:t>
              </a: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4571313" y="1980837"/>
              <a:ext cx="1524019" cy="720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División Tecnología</a:t>
              </a: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1552575" y="3124200"/>
            <a:ext cx="6330950" cy="1066800"/>
            <a:chOff x="1552117" y="2819400"/>
            <a:chExt cx="6331451" cy="1066800"/>
          </a:xfrm>
        </p:grpSpPr>
        <p:sp>
          <p:nvSpPr>
            <p:cNvPr id="25" name="24 Rectángulo"/>
            <p:cNvSpPr/>
            <p:nvPr/>
          </p:nvSpPr>
          <p:spPr>
            <a:xfrm>
              <a:off x="2971454" y="3008313"/>
              <a:ext cx="1524121" cy="71913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Análisis del Proyecto</a:t>
              </a:r>
            </a:p>
          </p:txBody>
        </p:sp>
        <p:sp>
          <p:nvSpPr>
            <p:cNvPr id="26" name="25 Flecha derecha"/>
            <p:cNvSpPr/>
            <p:nvPr/>
          </p:nvSpPr>
          <p:spPr>
            <a:xfrm>
              <a:off x="1552117" y="2971800"/>
              <a:ext cx="1114513" cy="9144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B.C.</a:t>
              </a: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6248314" y="2819400"/>
              <a:ext cx="1635254" cy="9144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D.E.R.</a:t>
              </a: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4571781" y="3013075"/>
              <a:ext cx="1524121" cy="7207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División Tecnología</a:t>
              </a:r>
            </a:p>
          </p:txBody>
        </p:sp>
      </p:grpSp>
      <p:grpSp>
        <p:nvGrpSpPr>
          <p:cNvPr id="32" name="31 Grupo"/>
          <p:cNvGrpSpPr>
            <a:grpSpLocks/>
          </p:cNvGrpSpPr>
          <p:nvPr/>
        </p:nvGrpSpPr>
        <p:grpSpPr bwMode="auto">
          <a:xfrm>
            <a:off x="1517650" y="4287838"/>
            <a:ext cx="6394450" cy="969962"/>
            <a:chOff x="1517186" y="3983400"/>
            <a:chExt cx="6394566" cy="969600"/>
          </a:xfrm>
        </p:grpSpPr>
        <p:sp>
          <p:nvSpPr>
            <p:cNvPr id="28" name="27 Rectángulo"/>
            <p:cNvSpPr/>
            <p:nvPr/>
          </p:nvSpPr>
          <p:spPr>
            <a:xfrm>
              <a:off x="2971362" y="3983400"/>
              <a:ext cx="1524028" cy="72045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Capacity Planning Fábrica</a:t>
              </a:r>
            </a:p>
          </p:txBody>
        </p:sp>
        <p:sp>
          <p:nvSpPr>
            <p:cNvPr id="29" name="28 Flecha derecha"/>
            <p:cNvSpPr/>
            <p:nvPr/>
          </p:nvSpPr>
          <p:spPr>
            <a:xfrm>
              <a:off x="1517186" y="3983400"/>
              <a:ext cx="1149371" cy="914059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B.C. /D.E.R</a:t>
              </a:r>
            </a:p>
          </p:txBody>
        </p:sp>
        <p:sp>
          <p:nvSpPr>
            <p:cNvPr id="34" name="33 Flecha derecha"/>
            <p:cNvSpPr/>
            <p:nvPr/>
          </p:nvSpPr>
          <p:spPr>
            <a:xfrm>
              <a:off x="6276597" y="4038941"/>
              <a:ext cx="1635155" cy="914059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Fecha construcción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4571591" y="4004029"/>
              <a:ext cx="1524028" cy="7204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División Tecnología</a:t>
              </a:r>
            </a:p>
          </p:txBody>
        </p: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1050925" y="5405438"/>
            <a:ext cx="7907338" cy="1300162"/>
            <a:chOff x="1051665" y="5131035"/>
            <a:chExt cx="7906888" cy="1300497"/>
          </a:xfrm>
        </p:grpSpPr>
        <p:sp>
          <p:nvSpPr>
            <p:cNvPr id="33" name="32 Rectángulo"/>
            <p:cNvSpPr/>
            <p:nvPr/>
          </p:nvSpPr>
          <p:spPr>
            <a:xfrm>
              <a:off x="2972431" y="5219958"/>
              <a:ext cx="1523913" cy="7209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Análisis de Fecha Construcción</a:t>
              </a:r>
            </a:p>
          </p:txBody>
        </p:sp>
        <p:sp>
          <p:nvSpPr>
            <p:cNvPr id="15" name="14 Decisión"/>
            <p:cNvSpPr/>
            <p:nvPr/>
          </p:nvSpPr>
          <p:spPr>
            <a:xfrm>
              <a:off x="6420284" y="5131035"/>
              <a:ext cx="2538269" cy="1300497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srgbClr val="FFFFFF"/>
                  </a:solidFill>
                </a:rPr>
                <a:t>Prioriza desarrollos o externaliza.</a:t>
              </a:r>
            </a:p>
          </p:txBody>
        </p:sp>
        <p:sp>
          <p:nvSpPr>
            <p:cNvPr id="38" name="37 Flecha derecha"/>
            <p:cNvSpPr/>
            <p:nvPr/>
          </p:nvSpPr>
          <p:spPr>
            <a:xfrm>
              <a:off x="1051665" y="5131035"/>
              <a:ext cx="1635032" cy="914636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Fecha construcción</a:t>
              </a: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4572540" y="5223134"/>
              <a:ext cx="1523913" cy="7209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srgbClr val="FFFFFF"/>
                  </a:solidFill>
                </a:rPr>
                <a:t>Directorio Estratégico</a:t>
              </a:r>
            </a:p>
          </p:txBody>
        </p:sp>
      </p:grp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3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40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42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9" name="Imagen_x0020_8" descr="CORREO-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4279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76201" y="1524000"/>
          <a:ext cx="824023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2"/>
          <p:cNvSpPr>
            <a:spLocks/>
          </p:cNvSpPr>
          <p:nvPr/>
        </p:nvSpPr>
        <p:spPr bwMode="auto">
          <a:xfrm>
            <a:off x="685800" y="777875"/>
            <a:ext cx="8250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492" tIns="71746" rIns="143492" bIns="71746">
            <a:spAutoFit/>
          </a:bodyPr>
          <a:lstStyle/>
          <a:p>
            <a:pPr algn="ctr" defTabSz="3492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200" i="1" dirty="0">
                <a:solidFill>
                  <a:srgbClr val="000000"/>
                </a:solidFill>
                <a:cs typeface="Arial" charset="0"/>
                <a:sym typeface="Trebuchet MS" pitchFamily="34" charset="0"/>
              </a:rPr>
              <a:t>…Los Procesos de la fábrica se encuentran certificados por las normas de calidad ISO 9001 y 27001…</a:t>
            </a:r>
            <a:endParaRPr lang="es-CL" sz="22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352800" y="5334000"/>
            <a:ext cx="1600200" cy="1447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srgbClr val="FFFFFF"/>
              </a:solidFill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484188" y="1924050"/>
            <a:ext cx="8099425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b="1" smtClean="0">
                <a:solidFill>
                  <a:srgbClr val="FFFFFF"/>
                </a:solidFill>
              </a:rPr>
              <a:t>…La Dirección de Compras y Contratación Pública fue, el primer organismo público en Chile en lograr la certificación 27001….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b="1" smtClean="0">
                <a:solidFill>
                  <a:srgbClr val="FFFFFF"/>
                </a:solidFill>
              </a:rPr>
              <a:t>Agosto 2012. (Alcance: Software Factory)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CL" b="1" smtClean="0">
              <a:solidFill>
                <a:srgbClr val="FFFFFF"/>
              </a:solidFill>
            </a:endParaRPr>
          </a:p>
        </p:txBody>
      </p:sp>
      <p:pic>
        <p:nvPicPr>
          <p:cNvPr id="8199" name="5 Grupo" descr="image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124200"/>
            <a:ext cx="25241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484188" y="1927225"/>
            <a:ext cx="8099425" cy="2901950"/>
            <a:chOff x="484187" y="1927182"/>
            <a:chExt cx="8099425" cy="2901804"/>
          </a:xfrm>
        </p:grpSpPr>
        <p:sp>
          <p:nvSpPr>
            <p:cNvPr id="8201" name="17 CuadroTexto"/>
            <p:cNvSpPr txBox="1">
              <a:spLocks noChangeArrowheads="1"/>
            </p:cNvSpPr>
            <p:nvPr/>
          </p:nvSpPr>
          <p:spPr bwMode="auto">
            <a:xfrm>
              <a:off x="484187" y="1927182"/>
              <a:ext cx="8099425" cy="12001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CL" b="1" smtClean="0">
                  <a:solidFill>
                    <a:srgbClr val="FFFFFF"/>
                  </a:solidFill>
                </a:rPr>
                <a:t>…La Dirección de Compras y Contratación Pública fue, el primer organismo público en Chile en lograr la certificación 27001….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CL" b="1" smtClean="0">
                  <a:solidFill>
                    <a:srgbClr val="FFFFFF"/>
                  </a:solidFill>
                </a:rPr>
                <a:t>Agosto 2012. (Alcance: Software Factory)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CL" b="1" smtClean="0">
                <a:solidFill>
                  <a:srgbClr val="FFFFFF"/>
                </a:solidFill>
              </a:endParaRPr>
            </a:p>
          </p:txBody>
        </p:sp>
        <p:pic>
          <p:nvPicPr>
            <p:cNvPr id="8202" name="5 Grupo" descr="image00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6517" y="3127332"/>
              <a:ext cx="2524255" cy="170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21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23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0" name="Imagen_x0020_8" descr="CORREO-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1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11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recto"/>
          <p:cNvCxnSpPr/>
          <p:nvPr/>
        </p:nvCxnSpPr>
        <p:spPr>
          <a:xfrm flipH="1">
            <a:off x="3059659" y="1151901"/>
            <a:ext cx="40944" cy="5293899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6014205" y="1217739"/>
            <a:ext cx="0" cy="5228061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169168" y="-27384"/>
            <a:ext cx="85072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2400" i="1" dirty="0">
              <a:solidFill>
                <a:prstClr val="black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899593" y="2571958"/>
            <a:ext cx="1988274" cy="61308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Desarrollador 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Descarga versión Local y agrega AB</a:t>
            </a:r>
            <a:r>
              <a:rPr lang="es-CL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899593" y="3668947"/>
            <a:ext cx="1988274" cy="5867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Desarrollador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Descarga versión Local y agrega AB</a:t>
            </a:r>
            <a:r>
              <a:rPr lang="es-C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68" name="67 Rectángulo redondeado"/>
          <p:cNvSpPr/>
          <p:nvPr/>
        </p:nvSpPr>
        <p:spPr>
          <a:xfrm>
            <a:off x="790293" y="1151901"/>
            <a:ext cx="2269366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Descargar Versión Módulo</a:t>
            </a:r>
          </a:p>
        </p:txBody>
      </p:sp>
      <p:sp>
        <p:nvSpPr>
          <p:cNvPr id="92" name="91 Rectángulo redondeado"/>
          <p:cNvSpPr/>
          <p:nvPr/>
        </p:nvSpPr>
        <p:spPr>
          <a:xfrm>
            <a:off x="3145894" y="1151901"/>
            <a:ext cx="2794260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Proteger Código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3563889" y="2581356"/>
            <a:ext cx="2376264" cy="9121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Desarrollador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Protege el código  TFS con nueva funcionalidad AB</a:t>
            </a:r>
            <a:r>
              <a:rPr lang="es-CL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99" name="98 Rectángulo redondeado"/>
          <p:cNvSpPr/>
          <p:nvPr/>
        </p:nvSpPr>
        <p:spPr>
          <a:xfrm>
            <a:off x="3579357" y="3634470"/>
            <a:ext cx="2360795" cy="8671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Desarrollador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Protege el código  TFS con nueva funcionalidad  AB</a:t>
            </a:r>
            <a:r>
              <a:rPr lang="es-C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01" name="100 Rectángulo redondeado"/>
          <p:cNvSpPr/>
          <p:nvPr/>
        </p:nvSpPr>
        <p:spPr>
          <a:xfrm>
            <a:off x="6084168" y="1161563"/>
            <a:ext cx="2736304" cy="603717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Generar </a:t>
            </a:r>
            <a:r>
              <a:rPr lang="es-CL" dirty="0" err="1" smtClean="0">
                <a:solidFill>
                  <a:prstClr val="black"/>
                </a:solidFill>
              </a:rPr>
              <a:t>Build</a:t>
            </a:r>
            <a:endParaRPr lang="es-CL" dirty="0" smtClean="0">
              <a:solidFill>
                <a:prstClr val="black"/>
              </a:solidFill>
            </a:endParaRPr>
          </a:p>
        </p:txBody>
      </p:sp>
      <p:sp>
        <p:nvSpPr>
          <p:cNvPr id="118" name="117 Rectángulo redondeado"/>
          <p:cNvSpPr/>
          <p:nvPr/>
        </p:nvSpPr>
        <p:spPr>
          <a:xfrm>
            <a:off x="790294" y="1883053"/>
            <a:ext cx="2269366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MODULO </a:t>
            </a:r>
            <a:r>
              <a:rPr lang="es-CL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</a:p>
        </p:txBody>
      </p:sp>
      <p:sp>
        <p:nvSpPr>
          <p:cNvPr id="120" name="119 Rectángulo redondeado"/>
          <p:cNvSpPr/>
          <p:nvPr/>
        </p:nvSpPr>
        <p:spPr>
          <a:xfrm>
            <a:off x="3145894" y="1886599"/>
            <a:ext cx="2794260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MODULO </a:t>
            </a:r>
            <a:r>
              <a:rPr lang="es-CL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es-C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s-C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4" name="123 Rectángulo redondeado"/>
          <p:cNvSpPr/>
          <p:nvPr/>
        </p:nvSpPr>
        <p:spPr>
          <a:xfrm>
            <a:off x="6565564" y="2550578"/>
            <a:ext cx="2254908" cy="61516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Desarrollador A o 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Encola un nuevo  </a:t>
            </a:r>
            <a:r>
              <a:rPr lang="es-CL" sz="1400" dirty="0" err="1" smtClean="0">
                <a:solidFill>
                  <a:prstClr val="black"/>
                </a:solidFill>
              </a:rPr>
              <a:t>Build</a:t>
            </a:r>
            <a:r>
              <a:rPr lang="es-CL" sz="1400" dirty="0" smtClean="0">
                <a:solidFill>
                  <a:prstClr val="black"/>
                </a:solidFill>
              </a:rPr>
              <a:t> en TFS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141 Rectángulo redondeado"/>
          <p:cNvSpPr/>
          <p:nvPr/>
        </p:nvSpPr>
        <p:spPr>
          <a:xfrm>
            <a:off x="6084168" y="1886199"/>
            <a:ext cx="2736304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TFS 2010</a:t>
            </a:r>
            <a:endParaRPr lang="es-CL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4" y="2711582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" y="3767299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17" y="2695793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89" y="3735260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56115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" name="198 Elipse"/>
          <p:cNvSpPr/>
          <p:nvPr/>
        </p:nvSpPr>
        <p:spPr>
          <a:xfrm>
            <a:off x="2667095" y="828878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00" name="199 Elipse"/>
          <p:cNvSpPr/>
          <p:nvPr/>
        </p:nvSpPr>
        <p:spPr>
          <a:xfrm>
            <a:off x="5438878" y="855991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01" name="200 Elipse"/>
          <p:cNvSpPr/>
          <p:nvPr/>
        </p:nvSpPr>
        <p:spPr>
          <a:xfrm>
            <a:off x="8360635" y="855991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04" name="1 Título"/>
          <p:cNvSpPr txBox="1">
            <a:spLocks/>
          </p:cNvSpPr>
          <p:nvPr/>
        </p:nvSpPr>
        <p:spPr>
          <a:xfrm>
            <a:off x="169167" y="125016"/>
            <a:ext cx="8823109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 smtClean="0">
                <a:solidFill>
                  <a:prstClr val="black"/>
                </a:solidFill>
              </a:rPr>
              <a:t>Construimos Software en un proceso unificado y documentado, que permite desarrollar los proyectos en flujos de trabajo individuales</a:t>
            </a:r>
            <a:endParaRPr lang="es-CL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68" grpId="0" animBg="1"/>
      <p:bldP spid="92" grpId="0" animBg="1"/>
      <p:bldP spid="98" grpId="0" animBg="1"/>
      <p:bldP spid="99" grpId="0" animBg="1"/>
      <p:bldP spid="101" grpId="0" animBg="1"/>
      <p:bldP spid="118" grpId="0" animBg="1"/>
      <p:bldP spid="120" grpId="0" animBg="1"/>
      <p:bldP spid="124" grpId="0" animBg="1"/>
      <p:bldP spid="142" grpId="0" animBg="1"/>
      <p:bldP spid="199" grpId="0" animBg="1"/>
      <p:bldP spid="200" grpId="0" animBg="1"/>
      <p:bldP spid="2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recto"/>
          <p:cNvCxnSpPr/>
          <p:nvPr/>
        </p:nvCxnSpPr>
        <p:spPr>
          <a:xfrm>
            <a:off x="3563888" y="1105712"/>
            <a:ext cx="0" cy="5343856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6440317" y="1065609"/>
            <a:ext cx="0" cy="5383959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790292" y="1083661"/>
            <a:ext cx="2657501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Instalar en Ambiente Desarrollo</a:t>
            </a:r>
          </a:p>
        </p:txBody>
      </p:sp>
      <p:sp>
        <p:nvSpPr>
          <p:cNvPr id="92" name="91 Rectángulo redondeado"/>
          <p:cNvSpPr/>
          <p:nvPr/>
        </p:nvSpPr>
        <p:spPr>
          <a:xfrm>
            <a:off x="3664368" y="1097209"/>
            <a:ext cx="2666765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Generar Empaquetado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3963984" y="2930778"/>
            <a:ext cx="2381736" cy="71165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Desarrollador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Confecciona Manuales de Instalación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6576389" y="1106871"/>
            <a:ext cx="2429288" cy="603717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Instalar en QA</a:t>
            </a:r>
          </a:p>
        </p:txBody>
      </p:sp>
      <p:sp>
        <p:nvSpPr>
          <p:cNvPr id="124" name="123 Rectángulo redondeado"/>
          <p:cNvSpPr/>
          <p:nvPr/>
        </p:nvSpPr>
        <p:spPr>
          <a:xfrm>
            <a:off x="3935063" y="1830796"/>
            <a:ext cx="2384690" cy="8944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Desarrollador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Generar Empaquetado con Código y Script Base de Datos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137 Rectángulo redondeado"/>
          <p:cNvSpPr/>
          <p:nvPr/>
        </p:nvSpPr>
        <p:spPr>
          <a:xfrm>
            <a:off x="1163545" y="2903493"/>
            <a:ext cx="2234361" cy="6821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Proceso TFS Automatizado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Genera Versión del módulo </a:t>
            </a:r>
            <a:r>
              <a:rPr lang="es-CL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</a:t>
            </a:r>
          </a:p>
        </p:txBody>
      </p:sp>
      <p:sp>
        <p:nvSpPr>
          <p:cNvPr id="139" name="138 Rectángulo redondeado"/>
          <p:cNvSpPr/>
          <p:nvPr/>
        </p:nvSpPr>
        <p:spPr>
          <a:xfrm>
            <a:off x="1193533" y="3959489"/>
            <a:ext cx="2188904" cy="14137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Proceso TFS Automatizado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despliega en Servidor Desarrollo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Versión del módulo </a:t>
            </a:r>
            <a:r>
              <a:rPr lang="es-CL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</a:t>
            </a:r>
          </a:p>
        </p:txBody>
      </p:sp>
      <p:sp>
        <p:nvSpPr>
          <p:cNvPr id="142" name="141 Rectángulo redondeado"/>
          <p:cNvSpPr/>
          <p:nvPr/>
        </p:nvSpPr>
        <p:spPr>
          <a:xfrm>
            <a:off x="1163545" y="1835478"/>
            <a:ext cx="2232664" cy="6802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white"/>
                </a:solidFill>
              </a:rPr>
              <a:t>Proceso TFS Automatizado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white"/>
                </a:solidFill>
              </a:rPr>
              <a:t>Inicia al proceso de compilación</a:t>
            </a:r>
            <a:endParaRPr lang="es-CL" sz="1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09" y="1930236"/>
            <a:ext cx="314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 redondeado"/>
          <p:cNvSpPr/>
          <p:nvPr/>
        </p:nvSpPr>
        <p:spPr>
          <a:xfrm>
            <a:off x="6938767" y="1833546"/>
            <a:ext cx="2066911" cy="6821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de Proyectos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Solicita Instalación en QA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09" y="3008376"/>
            <a:ext cx="350365" cy="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30 Rectángulo redondeado"/>
          <p:cNvSpPr/>
          <p:nvPr/>
        </p:nvSpPr>
        <p:spPr>
          <a:xfrm>
            <a:off x="6927453" y="2894369"/>
            <a:ext cx="2078225" cy="6821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QA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Autoriza Instalación en ambiente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938766" y="3979067"/>
            <a:ext cx="2066911" cy="11023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Operaciones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Instala empaquetado en ambiente QA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1" name="Picture 9" descr="http://c.dryicons.com/images/icon_sets/stickers_icon_set/png/128x128/pro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0" y="1835699"/>
            <a:ext cx="448963" cy="4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http://c.dryicons.com/images/icon_sets/stickers_icon_set/png/128x128/proces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3" y="3069148"/>
            <a:ext cx="448963" cy="44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1" descr="data:image/jpeg;base64,/9j/4AAQSkZJRgABAQAAAQABAAD/2wCEAAkGBhQRDBEUEBQVFBMPFBMUFxcWEhUXExoQFBMWFBQQFBgXICgeGhwjJRIeHy8gIycpLCwsFR4xNjAqNScrLCkBCQoKDQsNGQ4OGSwkHiQpLDQpLDY0KSk1NSksNik1KSwsNDAqMjAyLzQpLSk2LDMpKjQsNjY2NTUsKSkpKSkpKf/AABEIAGYAZgMBIgACEQEDEQH/xAAbAAACAgMBAAAAAAAAAAAAAAAABAMFAQIHBv/EAEEQAAEDAQQECwUECgMAAAAAAAEAAgMRBAUSISIxcbEGEzIzQVFSYXKRwRQ0YoGhFXOC0SNCU2N0kqOy4fAWJEP/xAAWAQEBAQAAAAAAAAAAAAAAAAAAAwL/xAAaEQEAAgMBAAAAAAAAAAAAAAAAAgMREhMB/9oADAMBAAIRAxEAPwDuKEIQCFglJWi/IGcqVmwGp8ggeQqn/kAdzUMsneGYW+bqLR9rtTtTIoh8by4+TUFyhUBgkcQJLS7PKkbAweeZS89jYx5DZbQ0g50kJBPXnVB6dC8p7TI3k2o/jjB+q2bfNoH68D9tQfpRB6lC89ZeEz+NYyaMASHCHNdUVOrL/K9CgEIQgUva2GKzySNAJYKgHVWoGfmq9tntD2gyThmIA4Y4xWhHaKY4Se4zeH1CnYNFvhbuQIfYkR5wySn95ISPIZfRMw2ZkfNxsbTpDRXzTOBauaghfIT0lLvCZcFC8IIWDTbtG9UnCAj2x2LsnpIzxdxV60aQ2jevO8J4cVqNHEGhyDC7LFrqDkgrpJB0Fw/G71SktoPad86HeFiWyO7f9OT8ilJLIe2P5ZBvagvbmlLhFU1paWjUNVGno2ro65nwfZRsQJB/7LdVfg610xAIQhBWcJPcZvD6hNQjRb4W7krwk9xm8PqEzCdFvhbuQTBq0eFuHKN5QQvUL1M8qB6CMcobRvXneEU2G2Hvaf7l6EcobQq29bMx8ri5ocQTrFckHmJbYk5bWr6Wwx9hvkEnLZGdlvkgLhfXi/4hu5i6aucXawCSIAU/TM1bQujoBCEIKzhJ7jN4fUKaN2izwt3KHhJ7jN4fULYO0WeFu4IJ8a1c5R41guQDionlZc5ROcgwDpDaEnb+cdtKaB0htCUt3LdtKCtmVReHLbia5zaPybWuMjROSt5klMsWQ3jqnbX0h7HOGLsrxkFdfGR121FV0hc4sHPRfes3hdHW1AhCEFZwk9xm8PqFXX7xvso9nqH4Y9RAOGgrSvSrHhJ7jN4fUKqv21vjswdEKuDY+itG0FTRAte9qtDLHEWc7o8ZhaHEZZ5ZjXSqlvq8pIrGHgUk0MWVQ0kaRp9FFeF+Ohs0UjmaUmGrakUJbU7vqp7ZerI7OJHglrg2goCTiFQM8kEJvlwu4TFox4QadFS7CHbOlZui9jNZjI8ULS4GlaaIDqivc5T+2xvs+MkcW5tTiGWHVQj6UWbEYzE3isPF50wig15/NAlcV++0PcMOEtoRnWrSaZ96ctvLdtWLvu2OFzjG2heRXMnIGuEdQS98sBJrNxAxcoAGvw5kIFpklMEtOyzDl26V2xzR+aRldYOmW0P/ABn0agt7Bz0X3rN4XR1za7acbDhrh4yOldeGopVdJQCEIQV9+wl9klawVc5uQ+YKqDejAGiVskTgANJhpkKZEL0rm1Ss9mqgp/0cooHRyA9BIPmCsXhdoljLJAaGmrKhGojoW9quNjtbRXrpQ+YSn2U9nNyPb3YqjyKDFoulpsnEtq0AUBOZqDiqfmtbpuww2csLgXOLnVFaAkAACvhr81vxlobrwSbRhPmMkfaZHOQvb3to4IK7gvYJonycaCG5UrqL68pvXl0p2+CK52c2jS5Ibioe1/vWp4r0iJyeAepwLT9Vi0TgEnGBX4ggpuMl/wDO7gPE1g3rV0tt/Vs0LNr4/Sqamtrf2ldhJ3JZ2lyWvdsaUGlkcRNGX0qJWl1NVaitF0SOcO1Fc/F1zktwwv11zFMx1k5D5r1F3XVMADI4N7hmfPUgvELSNlBrJ2oQboQhBqYwo3WYLKEEZsQUZsAQhBFLdLHcprTtAKhj4Nwg5Rt+YrvQhA1HdjBqa0bGhMNs6yhBuIwtkIQC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mtClean="0">
              <a:solidFill>
                <a:prstClr val="black"/>
              </a:solidFill>
            </a:endParaRPr>
          </a:p>
        </p:txBody>
      </p:sp>
      <p:pic>
        <p:nvPicPr>
          <p:cNvPr id="8205" name="Picture 13" descr="http://png-3.findicons.com/files/icons/1714/dropline_neu/128/network_serv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8" y="4373408"/>
            <a:ext cx="462945" cy="4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83" y="2035585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04" y="3092800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02" y="3975632"/>
            <a:ext cx="339051" cy="5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97" y="4019393"/>
            <a:ext cx="314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45 Rectángulo redondeado"/>
          <p:cNvSpPr/>
          <p:nvPr/>
        </p:nvSpPr>
        <p:spPr>
          <a:xfrm>
            <a:off x="4046655" y="3922702"/>
            <a:ext cx="2284478" cy="11587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de Proyectos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Valida el Empaquetado y manuales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Solicita Corrección en caso de errores</a:t>
            </a:r>
          </a:p>
        </p:txBody>
      </p:sp>
      <p:sp>
        <p:nvSpPr>
          <p:cNvPr id="50" name="49 Elipse"/>
          <p:cNvSpPr/>
          <p:nvPr/>
        </p:nvSpPr>
        <p:spPr>
          <a:xfrm>
            <a:off x="3022185" y="787751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51" name="50 Elipse"/>
          <p:cNvSpPr/>
          <p:nvPr/>
        </p:nvSpPr>
        <p:spPr>
          <a:xfrm>
            <a:off x="5986023" y="802427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2" name="51 Elipse"/>
          <p:cNvSpPr/>
          <p:nvPr/>
        </p:nvSpPr>
        <p:spPr>
          <a:xfrm>
            <a:off x="8512358" y="787750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53" name="1 Título"/>
          <p:cNvSpPr txBox="1">
            <a:spLocks/>
          </p:cNvSpPr>
          <p:nvPr/>
        </p:nvSpPr>
        <p:spPr>
          <a:xfrm>
            <a:off x="169167" y="125016"/>
            <a:ext cx="8823109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 smtClean="0">
                <a:solidFill>
                  <a:prstClr val="black"/>
                </a:solidFill>
              </a:rPr>
              <a:t>…Automatizando procesos de despliegue en desarrollo, podemos dedicar tiempo a realizar validaciones y empaquetados de calidad</a:t>
            </a:r>
            <a:endParaRPr lang="es-CL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2" grpId="0" animBg="1"/>
      <p:bldP spid="98" grpId="0" animBg="1"/>
      <p:bldP spid="101" grpId="0" animBg="1"/>
      <p:bldP spid="124" grpId="0" animBg="1"/>
      <p:bldP spid="138" grpId="0" animBg="1"/>
      <p:bldP spid="139" grpId="0" animBg="1"/>
      <p:bldP spid="142" grpId="0" animBg="1"/>
      <p:bldP spid="27" grpId="0" animBg="1"/>
      <p:bldP spid="31" grpId="0" animBg="1"/>
      <p:bldP spid="32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recto"/>
          <p:cNvCxnSpPr/>
          <p:nvPr/>
        </p:nvCxnSpPr>
        <p:spPr>
          <a:xfrm>
            <a:off x="5817690" y="1092063"/>
            <a:ext cx="0" cy="5381019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3044094" y="1070012"/>
            <a:ext cx="2657501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Instalar Ambiente Pre Producción</a:t>
            </a:r>
          </a:p>
        </p:txBody>
      </p:sp>
      <p:sp>
        <p:nvSpPr>
          <p:cNvPr id="92" name="91 Rectángulo redondeado"/>
          <p:cNvSpPr/>
          <p:nvPr/>
        </p:nvSpPr>
        <p:spPr>
          <a:xfrm>
            <a:off x="5918170" y="1083560"/>
            <a:ext cx="2666765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Revisar Módulo ambiente Pre Producción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6211351" y="4160367"/>
            <a:ext cx="2381736" cy="1075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Operaciones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>
                <a:solidFill>
                  <a:prstClr val="black"/>
                </a:solidFill>
              </a:rPr>
              <a:t>R</a:t>
            </a:r>
            <a:r>
              <a:rPr lang="es-CL" sz="1400" dirty="0" smtClean="0">
                <a:solidFill>
                  <a:prstClr val="black"/>
                </a:solidFill>
              </a:rPr>
              <a:t>evisa configuraciones y disminuye riesgos para el paso a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123 Rectángulo redondeado"/>
          <p:cNvSpPr/>
          <p:nvPr/>
        </p:nvSpPr>
        <p:spPr>
          <a:xfrm>
            <a:off x="6208543" y="1844442"/>
            <a:ext cx="2365012" cy="214320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Área QA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Revisa la Funcionalidad del módulo en ambiente Pre Producción.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Si Falla, solicita Corrección de Módulo volviendo al inicio del ciclo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138" name="137 Rectángulo redondeado"/>
          <p:cNvSpPr/>
          <p:nvPr/>
        </p:nvSpPr>
        <p:spPr>
          <a:xfrm>
            <a:off x="3404735" y="1825528"/>
            <a:ext cx="2234361" cy="9701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de Proyectos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 Solicita Instalación en Ambiente Pre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11" descr="data:image/jpeg;base64,/9j/4AAQSkZJRgABAQAAAQABAAD/2wCEAAkGBhQRDBEUEBQVFBMPFBMUFxcWEhUXExoQFBMWFBQQFBgXICgeGhwjJRIeHy8gIycpLCwsFR4xNjAqNScrLCkBCQoKDQsNGQ4OGSwkHiQpLDQpLDY0KSk1NSksNik1KSwsNDAqMjAyLzQpLSk2LDMpKjQsNjY2NTUsKSkpKSkpKf/AABEIAGYAZgMBIgACEQEDEQH/xAAbAAACAgMBAAAAAAAAAAAAAAAABAMFAQIHBv/EAEEQAAEDAQQECwUECgMAAAAAAAEAAgMRBAUSISIxcbEGEzIzQVFSYXKRwRQ0YoGhFXOC0SNCU2N0kqOy4fAWJEP/xAAWAQEBAQAAAAAAAAAAAAAAAAAAAwL/xAAaEQEAAgMBAAAAAAAAAAAAAAAAAgMREhMB/9oADAMBAAIRAxEAPwDuKEIQCFglJWi/IGcqVmwGp8ggeQqn/kAdzUMsneGYW+bqLR9rtTtTIoh8by4+TUFyhUBgkcQJLS7PKkbAweeZS89jYx5DZbQ0g50kJBPXnVB6dC8p7TI3k2o/jjB+q2bfNoH68D9tQfpRB6lC89ZeEz+NYyaMASHCHNdUVOrL/K9CgEIQgUva2GKzySNAJYKgHVWoGfmq9tntD2gyThmIA4Y4xWhHaKY4Se4zeH1CnYNFvhbuQIfYkR5wySn95ISPIZfRMw2ZkfNxsbTpDRXzTOBauaghfIT0lLvCZcFC8IIWDTbtG9UnCAj2x2LsnpIzxdxV60aQ2jevO8J4cVqNHEGhyDC7LFrqDkgrpJB0Fw/G71SktoPad86HeFiWyO7f9OT8ilJLIe2P5ZBvagvbmlLhFU1paWjUNVGno2ro65nwfZRsQJB/7LdVfg610xAIQhBWcJPcZvD6hNQjRb4W7krwk9xm8PqEzCdFvhbuQTBq0eFuHKN5QQvUL1M8qB6CMcobRvXneEU2G2Hvaf7l6EcobQq29bMx8ri5ocQTrFckHmJbYk5bWr6Wwx9hvkEnLZGdlvkgLhfXi/4hu5i6aucXawCSIAU/TM1bQujoBCEIKzhJ7jN4fUKaN2izwt3KHhJ7jN4fULYO0WeFu4IJ8a1c5R41guQDionlZc5ROcgwDpDaEnb+cdtKaB0htCUt3LdtKCtmVReHLbia5zaPybWuMjROSt5klMsWQ3jqnbX0h7HOGLsrxkFdfGR121FV0hc4sHPRfes3hdHW1AhCEFZwk9xm8PqFXX7xvso9nqH4Y9RAOGgrSvSrHhJ7jN4fUKqv21vjswdEKuDY+itG0FTRAte9qtDLHEWc7o8ZhaHEZZ5ZjXSqlvq8pIrGHgUk0MWVQ0kaRp9FFeF+Ohs0UjmaUmGrakUJbU7vqp7ZerI7OJHglrg2goCTiFQM8kEJvlwu4TFox4QadFS7CHbOlZui9jNZjI8ULS4GlaaIDqivc5T+2xvs+MkcW5tTiGWHVQj6UWbEYzE3isPF50wig15/NAlcV++0PcMOEtoRnWrSaZ96ctvLdtWLvu2OFzjG2heRXMnIGuEdQS98sBJrNxAxcoAGvw5kIFpklMEtOyzDl26V2xzR+aRldYOmW0P/ABn0agt7Bz0X3rN4XR1za7acbDhrh4yOldeGopVdJQCEIQV9+wl9klawVc5uQ+YKqDejAGiVskTgANJhpkKZEL0rm1Ss9mqgp/0cooHRyA9BIPmCsXhdoljLJAaGmrKhGojoW9quNjtbRXrpQ+YSn2U9nNyPb3YqjyKDFoulpsnEtq0AUBOZqDiqfmtbpuww2csLgXOLnVFaAkAACvhr81vxlobrwSbRhPmMkfaZHOQvb3to4IK7gvYJonycaCG5UrqL68pvXl0p2+CK52c2jS5Ibioe1/vWp4r0iJyeAepwLT9Vi0TgEnGBX4ggpuMl/wDO7gPE1g3rV0tt/Vs0LNr4/Sqamtrf2ldhJ3JZ2lyWvdsaUGlkcRNGX0qJWl1NVaitF0SOcO1Fc/F1zktwwv11zFMx1k5D5r1F3XVMADI4N7hmfPUgvELSNlBrJ2oQboQhBqYwo3WYLKEEZsQUZsAQhBFLdLHcprTtAKhj4Nwg5Rt+YrvQhA1HdjBqa0bGhMNs6yhBuIwtkIQC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mtClean="0">
              <a:solidFill>
                <a:prstClr val="black"/>
              </a:solidFill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78" y="4463967"/>
            <a:ext cx="339051" cy="5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93" y="2040297"/>
            <a:ext cx="314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Rectángulo redondeado"/>
          <p:cNvSpPr/>
          <p:nvPr/>
        </p:nvSpPr>
        <p:spPr>
          <a:xfrm>
            <a:off x="3404735" y="2960954"/>
            <a:ext cx="2234361" cy="10266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Operaciones 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Instala empaquetado en ambiente Pre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94" y="3264554"/>
            <a:ext cx="339051" cy="5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78" y="1976038"/>
            <a:ext cx="350365" cy="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38 Conector recto"/>
          <p:cNvCxnSpPr/>
          <p:nvPr/>
        </p:nvCxnSpPr>
        <p:spPr>
          <a:xfrm>
            <a:off x="2972822" y="1092062"/>
            <a:ext cx="0" cy="538102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253818" y="1070011"/>
            <a:ext cx="2657501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Revisar Módulo en ambiente QA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606786" y="4220261"/>
            <a:ext cx="2234361" cy="10266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QA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Autoriza a Instalación a  Ambiente Pre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614459" y="1802063"/>
            <a:ext cx="2249616" cy="218558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Área QA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Revisa la Funcionalidad del módulo en ambiente QA.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Si Falla, solicita Corrección de Módulo volviendo al inicio del ciclo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" y="1933659"/>
            <a:ext cx="350365" cy="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2" y="4220261"/>
            <a:ext cx="350365" cy="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6243486" y="5446389"/>
            <a:ext cx="2349601" cy="102669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QA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Autoriza a Instalación a  Ambiente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78" y="5681504"/>
            <a:ext cx="368436" cy="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53 Elipse"/>
          <p:cNvSpPr/>
          <p:nvPr/>
        </p:nvSpPr>
        <p:spPr>
          <a:xfrm>
            <a:off x="2397351" y="765101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5" name="54 Elipse"/>
          <p:cNvSpPr/>
          <p:nvPr/>
        </p:nvSpPr>
        <p:spPr>
          <a:xfrm>
            <a:off x="5323275" y="762485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57" name="56 Elipse"/>
          <p:cNvSpPr/>
          <p:nvPr/>
        </p:nvSpPr>
        <p:spPr>
          <a:xfrm>
            <a:off x="8360635" y="796941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58" name="1 Título"/>
          <p:cNvSpPr txBox="1">
            <a:spLocks/>
          </p:cNvSpPr>
          <p:nvPr/>
        </p:nvSpPr>
        <p:spPr>
          <a:xfrm>
            <a:off x="169167" y="125016"/>
            <a:ext cx="8823109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 smtClean="0">
                <a:solidFill>
                  <a:prstClr val="black"/>
                </a:solidFill>
              </a:rPr>
              <a:t>…Contamos con distintos ambientes que nos permite mejorar la calidad del producto, incorporando revisiones en cada uno de sus pasos</a:t>
            </a:r>
            <a:endParaRPr lang="es-CL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2" grpId="0" animBg="1"/>
      <p:bldP spid="98" grpId="0" animBg="1"/>
      <p:bldP spid="124" grpId="0" animBg="1"/>
      <p:bldP spid="138" grpId="0" animBg="1"/>
      <p:bldP spid="30" grpId="0" animBg="1"/>
      <p:bldP spid="40" grpId="0" animBg="1"/>
      <p:bldP spid="45" grpId="0" animBg="1"/>
      <p:bldP spid="47" grpId="0" animBg="1"/>
      <p:bldP spid="52" grpId="0" animBg="1"/>
      <p:bldP spid="54" grpId="0" animBg="1"/>
      <p:bldP spid="55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50 Conector recto"/>
          <p:cNvCxnSpPr/>
          <p:nvPr/>
        </p:nvCxnSpPr>
        <p:spPr>
          <a:xfrm>
            <a:off x="6168983" y="1132194"/>
            <a:ext cx="0" cy="5319645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2975796" y="1061683"/>
            <a:ext cx="0" cy="5319645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202200" y="1039632"/>
            <a:ext cx="2657501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Comunicar Inicio de Instalación</a:t>
            </a:r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2" name="91 Rectángulo redondeado"/>
          <p:cNvSpPr/>
          <p:nvPr/>
        </p:nvSpPr>
        <p:spPr>
          <a:xfrm>
            <a:off x="6308004" y="1028968"/>
            <a:ext cx="2666765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Probar Módulo ambiente Producción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6598377" y="3933055"/>
            <a:ext cx="2381736" cy="107511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Operaciones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Asiste la Revisión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137 Rectángulo redondeado"/>
          <p:cNvSpPr/>
          <p:nvPr/>
        </p:nvSpPr>
        <p:spPr>
          <a:xfrm>
            <a:off x="562841" y="1795148"/>
            <a:ext cx="2234361" cy="9701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de Proyectos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Comunica Internamente el inicio del Paso a producción</a:t>
            </a:r>
            <a:endParaRPr lang="es-CL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11" descr="data:image/jpeg;base64,/9j/4AAQSkZJRgABAQAAAQABAAD/2wCEAAkGBhQRDBEUEBQVFBMPFBMUFxcWEhUXExoQFBMWFBQQFBgXICgeGhwjJRIeHy8gIycpLCwsFR4xNjAqNScrLCkBCQoKDQsNGQ4OGSwkHiQpLDQpLDY0KSk1NSksNik1KSwsNDAqMjAyLzQpLSk2LDMpKjQsNjY2NTUsKSkpKSkpKf/AABEIAGYAZgMBIgACEQEDEQH/xAAbAAACAgMBAAAAAAAAAAAAAAAABAMFAQIHBv/EAEEQAAEDAQQECwUECgMAAAAAAAEAAgMRBAUSISIxcbEGEzIzQVFSYXKRwRQ0YoGhFXOC0SNCU2N0kqOy4fAWJEP/xAAWAQEBAQAAAAAAAAAAAAAAAAAAAwL/xAAaEQEAAgMBAAAAAAAAAAAAAAAAAgMREhMB/9oADAMBAAIRAxEAPwDuKEIQCFglJWi/IGcqVmwGp8ggeQqn/kAdzUMsneGYW+bqLR9rtTtTIoh8by4+TUFyhUBgkcQJLS7PKkbAweeZS89jYx5DZbQ0g50kJBPXnVB6dC8p7TI3k2o/jjB+q2bfNoH68D9tQfpRB6lC89ZeEz+NYyaMASHCHNdUVOrL/K9CgEIQgUva2GKzySNAJYKgHVWoGfmq9tntD2gyThmIA4Y4xWhHaKY4Se4zeH1CnYNFvhbuQIfYkR5wySn95ISPIZfRMw2ZkfNxsbTpDRXzTOBauaghfIT0lLvCZcFC8IIWDTbtG9UnCAj2x2LsnpIzxdxV60aQ2jevO8J4cVqNHEGhyDC7LFrqDkgrpJB0Fw/G71SktoPad86HeFiWyO7f9OT8ilJLIe2P5ZBvagvbmlLhFU1paWjUNVGno2ro65nwfZRsQJB/7LdVfg610xAIQhBWcJPcZvD6hNQjRb4W7krwk9xm8PqEzCdFvhbuQTBq0eFuHKN5QQvUL1M8qB6CMcobRvXneEU2G2Hvaf7l6EcobQq29bMx8ri5ocQTrFckHmJbYk5bWr6Wwx9hvkEnLZGdlvkgLhfXi/4hu5i6aucXawCSIAU/TM1bQujoBCEIKzhJ7jN4fUKaN2izwt3KHhJ7jN4fULYO0WeFu4IJ8a1c5R41guQDionlZc5ROcgwDpDaEnb+cdtKaB0htCUt3LdtKCtmVReHLbia5zaPybWuMjROSt5klMsWQ3jqnbX0h7HOGLsrxkFdfGR121FV0hc4sHPRfes3hdHW1AhCEFZwk9xm8PqFXX7xvso9nqH4Y9RAOGgrSvSrHhJ7jN4fUKqv21vjswdEKuDY+itG0FTRAte9qtDLHEWc7o8ZhaHEZZ5ZjXSqlvq8pIrGHgUk0MWVQ0kaRp9FFeF+Ohs0UjmaUmGrakUJbU7vqp7ZerI7OJHglrg2goCTiFQM8kEJvlwu4TFox4QadFS7CHbOlZui9jNZjI8ULS4GlaaIDqivc5T+2xvs+MkcW5tTiGWHVQj6UWbEYzE3isPF50wig15/NAlcV++0PcMOEtoRnWrSaZ96ctvLdtWLvu2OFzjG2heRXMnIGuEdQS98sBJrNxAxcoAGvw5kIFpklMEtOyzDl26V2xzR+aRldYOmW0P/ABn0agt7Bz0X3rN4XR1za7acbDhrh4yOldeGopVdJQCEIQV9+wl9klawVc5uQ+YKqDejAGiVskTgANJhpkKZEL0rm1Ss9mqgp/0cooHRyA9BIPmCsXhdoljLJAaGmrKhGojoW9quNjtbRXrpQ+YSn2U9nNyPb3YqjyKDFoulpsnEtq0AUBOZqDiqfmtbpuww2csLgXOLnVFaAkAACvhr81vxlobrwSbRhPmMkfaZHOQvb3to4IK7gvYJonycaCG5UrqL68pvXl0p2+CK52c2jS5Ibioe1/vWp4r0iJyeAepwLT9Vi0TgEnGBX4ggpuMl/wDO7gPE1g3rV0tt/Vs0LNr4/Sqamtrf2ldhJ3JZ2lyWvdsaUGlkcRNGX0qJWl1NVaitF0SOcO1Fc/F1zktwwv11zFMx1k5D5r1F3XVMADI4N7hmfPUgvELSNlBrJ2oQboQhBqYwo3WYLKEEZsQUZsAQhBFLdLHcprTtAKhj4Nwg5Rt+YrvQhA1HdjBqa0bGhMNs6yhBuIwtkIQC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mtClean="0">
              <a:solidFill>
                <a:prstClr val="black"/>
              </a:solidFill>
            </a:endParaRPr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04" y="4236655"/>
            <a:ext cx="339051" cy="5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9" y="2009917"/>
            <a:ext cx="314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12" y="1921446"/>
            <a:ext cx="350365" cy="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 redondeado"/>
          <p:cNvSpPr/>
          <p:nvPr/>
        </p:nvSpPr>
        <p:spPr>
          <a:xfrm>
            <a:off x="3113023" y="1038630"/>
            <a:ext cx="2943962" cy="603717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Instalar en Producción</a:t>
            </a:r>
          </a:p>
        </p:txBody>
      </p:sp>
      <p:sp>
        <p:nvSpPr>
          <p:cNvPr id="35" name="34 Elipse"/>
          <p:cNvSpPr/>
          <p:nvPr/>
        </p:nvSpPr>
        <p:spPr>
          <a:xfrm>
            <a:off x="5616370" y="800006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11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23" y="1861994"/>
            <a:ext cx="314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Rectángulo redondeado"/>
          <p:cNvSpPr/>
          <p:nvPr/>
        </p:nvSpPr>
        <p:spPr>
          <a:xfrm>
            <a:off x="3456187" y="1765305"/>
            <a:ext cx="2600802" cy="79959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de Proyectos 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Solicita Instalación en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23" y="5229198"/>
            <a:ext cx="350365" cy="5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Rectángulo redondeado"/>
          <p:cNvSpPr/>
          <p:nvPr/>
        </p:nvSpPr>
        <p:spPr>
          <a:xfrm>
            <a:off x="3463389" y="4093537"/>
            <a:ext cx="2593598" cy="6821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Desarrollo 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Asiste la instalación del Módulo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3456186" y="2748702"/>
            <a:ext cx="2600802" cy="118435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Operaciones</a:t>
            </a:r>
            <a:r>
              <a:rPr lang="es-CL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Instala empaquetado en un servidor de la granja en  ambiente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94" y="4207542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23" y="3087718"/>
            <a:ext cx="339051" cy="50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46 Rectángulo redondeado"/>
          <p:cNvSpPr/>
          <p:nvPr/>
        </p:nvSpPr>
        <p:spPr>
          <a:xfrm>
            <a:off x="3448164" y="4986379"/>
            <a:ext cx="2638738" cy="9463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Área QA</a:t>
            </a:r>
            <a:r>
              <a:rPr lang="es-CL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Revisa la Funcionalidad del módulo en Ambiente de Producción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Elipse"/>
          <p:cNvSpPr/>
          <p:nvPr/>
        </p:nvSpPr>
        <p:spPr>
          <a:xfrm>
            <a:off x="2481381" y="771806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49" name="48 Elipse"/>
          <p:cNvSpPr/>
          <p:nvPr/>
        </p:nvSpPr>
        <p:spPr>
          <a:xfrm>
            <a:off x="8658948" y="800005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6581101" y="1789851"/>
            <a:ext cx="2365012" cy="20021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Área QA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Revisa la Funcionalidad del módulo en ambiente Producción.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>
                <a:solidFill>
                  <a:prstClr val="black"/>
                </a:solidFill>
              </a:rPr>
              <a:t>Si Falla, solicita Corrección de Módulo volviendo al inicio del ciclo</a:t>
            </a:r>
            <a:endParaRPr lang="es-CL" sz="1400" dirty="0">
              <a:solidFill>
                <a:prstClr val="black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6581101" y="5166340"/>
            <a:ext cx="2399012" cy="68217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Desarrollo 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Asiste la Revisión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06" y="5280345"/>
            <a:ext cx="337380" cy="45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2" y="6078218"/>
            <a:ext cx="29130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56 Rectángulo redondeado"/>
          <p:cNvSpPr/>
          <p:nvPr/>
        </p:nvSpPr>
        <p:spPr>
          <a:xfrm>
            <a:off x="6569786" y="5981529"/>
            <a:ext cx="2410327" cy="5967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400" b="1" dirty="0" smtClean="0">
                <a:solidFill>
                  <a:prstClr val="black"/>
                </a:solidFill>
              </a:rPr>
              <a:t>Jefe de Proyectos </a:t>
            </a:r>
          </a:p>
          <a:p>
            <a:r>
              <a:rPr lang="es-CL" sz="1400" dirty="0" smtClean="0">
                <a:solidFill>
                  <a:prstClr val="black"/>
                </a:solidFill>
              </a:rPr>
              <a:t>Coordina Revisión</a:t>
            </a:r>
            <a:endParaRPr lang="es-CL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1 Título"/>
          <p:cNvSpPr txBox="1">
            <a:spLocks/>
          </p:cNvSpPr>
          <p:nvPr/>
        </p:nvSpPr>
        <p:spPr>
          <a:xfrm>
            <a:off x="169167" y="125016"/>
            <a:ext cx="8823109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 smtClean="0">
                <a:solidFill>
                  <a:prstClr val="black"/>
                </a:solidFill>
              </a:rPr>
              <a:t>…Comunicamos a la institución los inicios de los trabajos en Producción e igualmente revisamos el producto.</a:t>
            </a:r>
            <a:endParaRPr lang="es-CL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92" grpId="0" animBg="1"/>
      <p:bldP spid="98" grpId="0" animBg="1"/>
      <p:bldP spid="138" grpId="0" animBg="1"/>
      <p:bldP spid="28" grpId="0" animBg="1"/>
      <p:bldP spid="35" grpId="0" animBg="1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35 Conector recto"/>
          <p:cNvCxnSpPr/>
          <p:nvPr/>
        </p:nvCxnSpPr>
        <p:spPr>
          <a:xfrm>
            <a:off x="362569" y="1176321"/>
            <a:ext cx="0" cy="5205007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469861" y="1195532"/>
            <a:ext cx="2657501" cy="613379"/>
          </a:xfrm>
          <a:prstGeom prst="roundRect">
            <a:avLst>
              <a:gd name="adj" fmla="val 5000"/>
            </a:avLst>
          </a:prstGeom>
          <a:scene3d>
            <a:camera prst="orthographicFront"/>
            <a:lightRig rig="fla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>
                <a:solidFill>
                  <a:prstClr val="black"/>
                </a:solidFill>
              </a:rPr>
              <a:t>Comunicar Fin del Paso</a:t>
            </a:r>
          </a:p>
        </p:txBody>
      </p:sp>
      <p:sp>
        <p:nvSpPr>
          <p:cNvPr id="138" name="137 Rectángulo redondeado"/>
          <p:cNvSpPr/>
          <p:nvPr/>
        </p:nvSpPr>
        <p:spPr>
          <a:xfrm>
            <a:off x="830502" y="1951048"/>
            <a:ext cx="2296860" cy="9701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prstClr val="black"/>
                </a:solidFill>
              </a:rPr>
              <a:t>Jefe de Proyectos Comunica Internamente el fin del Paso a producción</a:t>
            </a:r>
            <a:endParaRPr lang="es-CL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11" descr="data:image/jpeg;base64,/9j/4AAQSkZJRgABAQAAAQABAAD/2wCEAAkGBhQRDBEUEBQVFBMPFBMUFxcWEhUXExoQFBMWFBQQFBgXICgeGhwjJRIeHy8gIycpLCwsFR4xNjAqNScrLCkBCQoKDQsNGQ4OGSwkHiQpLDQpLDY0KSk1NSksNik1KSwsNDAqMjAyLzQpLSk2LDMpKjQsNjY2NTUsKSkpKSkpKf/AABEIAGYAZgMBIgACEQEDEQH/xAAbAAACAgMBAAAAAAAAAAAAAAAABAMFAQIHBv/EAEEQAAEDAQQECwUECgMAAAAAAAEAAgMRBAUSISIxcbEGEzIzQVFSYXKRwRQ0YoGhFXOC0SNCU2N0kqOy4fAWJEP/xAAWAQEBAQAAAAAAAAAAAAAAAAAAAwL/xAAaEQEAAgMBAAAAAAAAAAAAAAAAAgMREhMB/9oADAMBAAIRAxEAPwDuKEIQCFglJWi/IGcqVmwGp8ggeQqn/kAdzUMsneGYW+bqLR9rtTtTIoh8by4+TUFyhUBgkcQJLS7PKkbAweeZS89jYx5DZbQ0g50kJBPXnVB6dC8p7TI3k2o/jjB+q2bfNoH68D9tQfpRB6lC89ZeEz+NYyaMASHCHNdUVOrL/K9CgEIQgUva2GKzySNAJYKgHVWoGfmq9tntD2gyThmIA4Y4xWhHaKY4Se4zeH1CnYNFvhbuQIfYkR5wySn95ISPIZfRMw2ZkfNxsbTpDRXzTOBauaghfIT0lLvCZcFC8IIWDTbtG9UnCAj2x2LsnpIzxdxV60aQ2jevO8J4cVqNHEGhyDC7LFrqDkgrpJB0Fw/G71SktoPad86HeFiWyO7f9OT8ilJLIe2P5ZBvagvbmlLhFU1paWjUNVGno2ro65nwfZRsQJB/7LdVfg610xAIQhBWcJPcZvD6hNQjRb4W7krwk9xm8PqEzCdFvhbuQTBq0eFuHKN5QQvUL1M8qB6CMcobRvXneEU2G2Hvaf7l6EcobQq29bMx8ri5ocQTrFckHmJbYk5bWr6Wwx9hvkEnLZGdlvkgLhfXi/4hu5i6aucXawCSIAU/TM1bQujoBCEIKzhJ7jN4fUKaN2izwt3KHhJ7jN4fULYO0WeFu4IJ8a1c5R41guQDionlZc5ROcgwDpDaEnb+cdtKaB0htCUt3LdtKCtmVReHLbia5zaPybWuMjROSt5klMsWQ3jqnbX0h7HOGLsrxkFdfGR121FV0hc4sHPRfes3hdHW1AhCEFZwk9xm8PqFXX7xvso9nqH4Y9RAOGgrSvSrHhJ7jN4fUKqv21vjswdEKuDY+itG0FTRAte9qtDLHEWc7o8ZhaHEZZ5ZjXSqlvq8pIrGHgUk0MWVQ0kaRp9FFeF+Ohs0UjmaUmGrakUJbU7vqp7ZerI7OJHglrg2goCTiFQM8kEJvlwu4TFox4QadFS7CHbOlZui9jNZjI8ULS4GlaaIDqivc5T+2xvs+MkcW5tTiGWHVQj6UWbEYzE3isPF50wig15/NAlcV++0PcMOEtoRnWrSaZ96ctvLdtWLvu2OFzjG2heRXMnIGuEdQS98sBJrNxAxcoAGvw5kIFpklMEtOyzDl26V2xzR+aRldYOmW0P/ABn0agt7Bz0X3rN4XR1za7acbDhrh4yOldeGopVdJQCEIQV9+wl9klawVc5uQ+YKqDejAGiVskTgANJhpkKZEL0rm1Ss9mqgp/0cooHRyA9BIPmCsXhdoljLJAaGmrKhGojoW9quNjtbRXrpQ+YSn2U9nNyPb3YqjyKDFoulpsnEtq0AUBOZqDiqfmtbpuww2csLgXOLnVFaAkAACvhr81vxlobrwSbRhPmMkfaZHOQvb3to4IK7gvYJonycaCG5UrqL68pvXl0p2+CK52c2jS5Ibioe1/vWp4r0iJyeAepwLT9Vi0TgEnGBX4ggpuMl/wDO7gPE1g3rV0tt/Vs0LNr4/Sqamtrf2ldhJ3JZ2lyWvdsaUGlkcRNGX0qJWl1NVaitF0SOcO1Fc/F1zktwwv11zFMx1k5D5r1F3XVMADI4N7hmfPUgvELSNlBrJ2oQboQhBqYwo3WYLKEEZsQUZsAQhBFLdLHcprTtAKhj4Nwg5Rt+YrvQhA1HdjBqa0bGhMNs6yhBuIwtkIQC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smtClean="0">
              <a:solidFill>
                <a:prstClr val="black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" y="2165817"/>
            <a:ext cx="3143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48 Elipse"/>
          <p:cNvSpPr/>
          <p:nvPr/>
        </p:nvSpPr>
        <p:spPr>
          <a:xfrm>
            <a:off x="2811541" y="833341"/>
            <a:ext cx="631642" cy="53565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50" name="1 Título"/>
          <p:cNvSpPr txBox="1">
            <a:spLocks/>
          </p:cNvSpPr>
          <p:nvPr/>
        </p:nvSpPr>
        <p:spPr>
          <a:xfrm>
            <a:off x="169167" y="125016"/>
            <a:ext cx="8823109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 smtClean="0">
                <a:solidFill>
                  <a:prstClr val="black"/>
                </a:solidFill>
              </a:rPr>
              <a:t>…Finalmente Informamos los términos de los trabajos a la institución, dejando los empaquetados completamente validados en los distintos ambientes</a:t>
            </a:r>
            <a:endParaRPr lang="es-CL" sz="2400" i="1" dirty="0">
              <a:solidFill>
                <a:prstClr val="black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595558" y="4077072"/>
            <a:ext cx="439248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prstClr val="white"/>
                </a:solidFill>
              </a:rPr>
              <a:t>El proceso de aseguramiento de la calidad a través de todo el ciclo nos ha permitido instalar software con un mínimo errores en un proceso consolidado </a:t>
            </a:r>
          </a:p>
        </p:txBody>
      </p:sp>
      <p:pic>
        <p:nvPicPr>
          <p:cNvPr id="12290" name="Picture 2" descr="http://www.b1sales.com/wp-content/uploads/2012/06/Partn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13976"/>
            <a:ext cx="31527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8" grpId="0" animBg="1"/>
      <p:bldP spid="49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Proceso de Proyectos Fábrica Interna y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33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Ciclo </a:t>
            </a:r>
            <a:r>
              <a:rPr lang="es-CL" sz="2400" dirty="0"/>
              <a:t>de vida de desarrollo de </a:t>
            </a:r>
            <a:r>
              <a:rPr lang="es-CL" sz="2400" dirty="0" smtClean="0"/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Proceso de Proyectos Fábrica Interna y </a:t>
            </a:r>
            <a:r>
              <a:rPr lang="es-CL" sz="2400" dirty="0" smtClean="0"/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/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Análisis </a:t>
            </a:r>
            <a:r>
              <a:rPr lang="es-CL" sz="2400" dirty="0" smtClean="0"/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Análisis FODA Fábrica </a:t>
            </a:r>
            <a:r>
              <a:rPr lang="es-CL" sz="2400" dirty="0" smtClean="0"/>
              <a:t>Interna</a:t>
            </a:r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3057932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2" y="1751514"/>
            <a:ext cx="8434892" cy="422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4141" y="1747226"/>
            <a:ext cx="461665" cy="15841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s-CL" dirty="0" smtClean="0"/>
              <a:t>Fábrica Interna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59756" y="4271794"/>
            <a:ext cx="461665" cy="1701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s-CL" dirty="0" smtClean="0"/>
              <a:t>Fábrica Externa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21421" y="5954895"/>
            <a:ext cx="4902823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Tramites Administrativos Hasta 7 Semanas</a:t>
            </a:r>
            <a:endParaRPr lang="es-CL" sz="12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6985361" y="5949280"/>
            <a:ext cx="2088231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Inicio del Desarrollo Semana 9</a:t>
            </a:r>
            <a:endParaRPr lang="es-CL" sz="12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5624244" y="5952073"/>
            <a:ext cx="1361117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Inducción</a:t>
            </a:r>
            <a:endParaRPr lang="es-CL" sz="1200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3984637" y="1453579"/>
            <a:ext cx="4752528" cy="2880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Inicio del Desarrollo Semana 3</a:t>
            </a:r>
            <a:endParaRPr lang="es-CL" sz="1200" dirty="0"/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254141" y="332656"/>
            <a:ext cx="8823109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 smtClean="0">
                <a:latin typeface="+mn-lt"/>
                <a:ea typeface="+mn-ea"/>
                <a:cs typeface="+mn-cs"/>
              </a:rPr>
              <a:t>Construimos Software con fabricas externas e Internas, que nos permiten mayor flexibilidad, pero la contratación de la Fábrica Externa debe realizarse pasando una serie de fases antes de comenzar el desarrollo</a:t>
            </a:r>
            <a:endParaRPr lang="es-CL" sz="2400" i="1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10 Llamada rectangular"/>
          <p:cNvSpPr/>
          <p:nvPr/>
        </p:nvSpPr>
        <p:spPr>
          <a:xfrm>
            <a:off x="3779912" y="4221088"/>
            <a:ext cx="4054286" cy="1152128"/>
          </a:xfrm>
          <a:prstGeom prst="wedgeRectCallout">
            <a:avLst>
              <a:gd name="adj1" fmla="val -39004"/>
              <a:gd name="adj2" fmla="val 9448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Los recursos deben planificarse a través de un </a:t>
            </a:r>
            <a:r>
              <a:rPr lang="es-CL" sz="1600" dirty="0" err="1" smtClean="0"/>
              <a:t>capacity</a:t>
            </a:r>
            <a:r>
              <a:rPr lang="es-CL" sz="1600" dirty="0" smtClean="0"/>
              <a:t> </a:t>
            </a:r>
            <a:r>
              <a:rPr lang="es-CL" sz="1600" dirty="0" err="1" smtClean="0"/>
              <a:t>planning</a:t>
            </a:r>
            <a:r>
              <a:rPr lang="es-CL" sz="1600" dirty="0" smtClean="0"/>
              <a:t>, permitiendo traer con anticipación recursos, disminuyendo el GAP de Inicio de desarrollo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1597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/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Análisis 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08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6" y="-76200"/>
            <a:ext cx="899592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7" y="4395494"/>
            <a:ext cx="1643950" cy="13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58612" y="116632"/>
            <a:ext cx="802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prstClr val="black"/>
                </a:solidFill>
              </a:rPr>
              <a:t>…Los proyectos generan tareas que desarrollan los programadores que nos permiten medir el comportamiento de la fábrica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64392" y="5706539"/>
            <a:ext cx="8029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prstClr val="black"/>
                </a:solidFill>
              </a:rPr>
              <a:t>…Los indicadores nos permiten medir la calidad del software desarrollado, así como el rendimiento de la fábrica Interna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0853" y="1484784"/>
            <a:ext cx="2413188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Desarrollo de Software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06817" y="2420888"/>
            <a:ext cx="3061260" cy="18638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s-CL" dirty="0" smtClean="0">
                <a:solidFill>
                  <a:prstClr val="black"/>
                </a:solidFill>
              </a:rPr>
              <a:t>Cantidad de Tareas TFS Resueltas</a:t>
            </a:r>
          </a:p>
          <a:p>
            <a:pPr marL="342900" indent="-342900">
              <a:buFont typeface="+mj-lt"/>
              <a:buAutoNum type="arabicParenR"/>
            </a:pPr>
            <a:r>
              <a:rPr lang="es-CL" dirty="0" smtClean="0">
                <a:solidFill>
                  <a:prstClr val="black"/>
                </a:solidFill>
              </a:rPr>
              <a:t>Cantidad de Bugs Encontrados</a:t>
            </a:r>
          </a:p>
          <a:p>
            <a:pPr marL="342900" indent="-342900">
              <a:buFont typeface="+mj-lt"/>
              <a:buAutoNum type="arabicParenR"/>
            </a:pPr>
            <a:r>
              <a:rPr lang="es-CL" dirty="0" err="1" smtClean="0">
                <a:solidFill>
                  <a:prstClr val="black"/>
                </a:solidFill>
              </a:rPr>
              <a:t>Cantida</a:t>
            </a:r>
            <a:r>
              <a:rPr lang="es-CL" dirty="0" smtClean="0">
                <a:solidFill>
                  <a:prstClr val="black"/>
                </a:solidFill>
              </a:rPr>
              <a:t> de Iteraciones con QA</a:t>
            </a:r>
          </a:p>
        </p:txBody>
      </p:sp>
      <p:sp>
        <p:nvSpPr>
          <p:cNvPr id="15" name="14 Decisión"/>
          <p:cNvSpPr/>
          <p:nvPr/>
        </p:nvSpPr>
        <p:spPr>
          <a:xfrm>
            <a:off x="3669172" y="2364516"/>
            <a:ext cx="2608986" cy="1667218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Rendimiento Bajo 80%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594699" y="4541774"/>
            <a:ext cx="2561477" cy="1088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prstClr val="white"/>
                </a:solidFill>
              </a:rPr>
              <a:t>Análisis de Causas</a:t>
            </a:r>
          </a:p>
          <a:p>
            <a:pPr marL="342900" indent="-342900">
              <a:buFont typeface="+mj-lt"/>
              <a:buAutoNum type="arabicParenR"/>
            </a:pPr>
            <a:r>
              <a:rPr lang="es-CL" sz="1600" dirty="0" err="1" smtClean="0">
                <a:solidFill>
                  <a:prstClr val="white"/>
                </a:solidFill>
              </a:rPr>
              <a:t>Coaching</a:t>
            </a:r>
            <a:endParaRPr lang="es-CL" sz="1600" dirty="0" smtClean="0">
              <a:solidFill>
                <a:prstClr val="white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prstClr val="white"/>
                </a:solidFill>
              </a:rPr>
              <a:t>Talleres de capacitación Interna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3268077" y="2982101"/>
            <a:ext cx="3639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mtClean="0">
              <a:solidFill>
                <a:prstClr val="white"/>
              </a:solidFill>
            </a:endParaRPr>
          </a:p>
        </p:txBody>
      </p:sp>
      <p:sp>
        <p:nvSpPr>
          <p:cNvPr id="19" name="18 Flecha abajo"/>
          <p:cNvSpPr/>
          <p:nvPr/>
        </p:nvSpPr>
        <p:spPr>
          <a:xfrm>
            <a:off x="4749584" y="4031734"/>
            <a:ext cx="360040" cy="510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mtClean="0">
              <a:solidFill>
                <a:prstClr val="white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588224" y="2655537"/>
            <a:ext cx="2376264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prstClr val="white"/>
                </a:solidFill>
              </a:rPr>
              <a:t>Generamos medidas orientadas a potenciar la fábrica interna al detectar bajo rendimiento</a:t>
            </a:r>
          </a:p>
        </p:txBody>
      </p:sp>
    </p:spTree>
    <p:extLst>
      <p:ext uri="{BB962C8B-B14F-4D97-AF65-F5344CB8AC3E}">
        <p14:creationId xmlns:p14="http://schemas.microsoft.com/office/powerpoint/2010/main" val="260029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16" grpId="0" animBg="1"/>
      <p:bldP spid="15" grpId="0" animBg="1"/>
      <p:bldP spid="18" grpId="0" animBg="1"/>
      <p:bldP spid="17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69168" y="-27384"/>
            <a:ext cx="8507288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L" sz="2400" b="1" dirty="0" smtClean="0">
              <a:solidFill>
                <a:srgbClr val="006CB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58612" y="116632"/>
            <a:ext cx="802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prstClr val="black"/>
                </a:solidFill>
              </a:rPr>
              <a:t>…Los desarrollos presentan fallos en su construcción, que son medidos por indicadores que nos permiten establecer la eficiencia de la fábrica de Software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530853" y="1484784"/>
            <a:ext cx="2413188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Iteraciones QA</a:t>
            </a:r>
          </a:p>
        </p:txBody>
      </p:sp>
      <p:sp>
        <p:nvSpPr>
          <p:cNvPr id="28" name="27 Decisión"/>
          <p:cNvSpPr/>
          <p:nvPr/>
        </p:nvSpPr>
        <p:spPr>
          <a:xfrm>
            <a:off x="358612" y="2420888"/>
            <a:ext cx="2608986" cy="1667218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prstClr val="white"/>
                </a:solidFill>
              </a:rPr>
              <a:t>Mayor a 3 Iteraciones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3456707" y="2693095"/>
            <a:ext cx="2561477" cy="1088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prstClr val="white"/>
                </a:solidFill>
              </a:rPr>
              <a:t>Análisis del Desarrollo</a:t>
            </a:r>
          </a:p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prstClr val="white"/>
                </a:solidFill>
              </a:rPr>
              <a:t>Auditorias al Código</a:t>
            </a:r>
          </a:p>
        </p:txBody>
      </p:sp>
      <p:sp>
        <p:nvSpPr>
          <p:cNvPr id="30" name="29 Flecha derecha"/>
          <p:cNvSpPr/>
          <p:nvPr/>
        </p:nvSpPr>
        <p:spPr>
          <a:xfrm>
            <a:off x="2978403" y="3021323"/>
            <a:ext cx="36392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mtClean="0">
              <a:solidFill>
                <a:prstClr val="white"/>
              </a:solidFill>
            </a:endParaRPr>
          </a:p>
        </p:txBody>
      </p:sp>
      <p:sp>
        <p:nvSpPr>
          <p:cNvPr id="31" name="30 Flecha abajo"/>
          <p:cNvSpPr/>
          <p:nvPr/>
        </p:nvSpPr>
        <p:spPr>
          <a:xfrm>
            <a:off x="4749584" y="4031734"/>
            <a:ext cx="360040" cy="510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mtClean="0">
              <a:solidFill>
                <a:prstClr val="white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482304" y="4633210"/>
            <a:ext cx="476210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prstClr val="white"/>
                </a:solidFill>
              </a:rPr>
              <a:t>Nos permite disminuir las iteraciones de QA  mejorando la calidad de los productos desarrollados por la fábrica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4" y="4941168"/>
            <a:ext cx="26765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"/>
          <p:cNvSpPr/>
          <p:nvPr/>
        </p:nvSpPr>
        <p:spPr>
          <a:xfrm>
            <a:off x="6444208" y="1706568"/>
            <a:ext cx="2232248" cy="1301661"/>
          </a:xfrm>
          <a:prstGeom prst="wedgeRectCallout">
            <a:avLst>
              <a:gd name="adj1" fmla="val -79527"/>
              <a:gd name="adj2" fmla="val 6145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prstClr val="white"/>
                </a:solidFill>
              </a:rPr>
              <a:t>Auditoria de Código .NET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prstClr val="white"/>
                </a:solidFill>
              </a:rPr>
              <a:t>Auditoría a Código SQL</a:t>
            </a:r>
          </a:p>
        </p:txBody>
      </p:sp>
    </p:spTree>
    <p:extLst>
      <p:ext uri="{BB962C8B-B14F-4D97-AF65-F5344CB8AC3E}">
        <p14:creationId xmlns:p14="http://schemas.microsoft.com/office/powerpoint/2010/main" val="18063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Análisis </a:t>
            </a:r>
            <a:r>
              <a:rPr lang="es-CL" sz="2400" dirty="0" smtClean="0"/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7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82472429"/>
              </p:ext>
            </p:extLst>
          </p:nvPr>
        </p:nvGraphicFramePr>
        <p:xfrm>
          <a:off x="539552" y="980728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169168" y="-27384"/>
            <a:ext cx="85072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>
                <a:latin typeface="+mn-lt"/>
                <a:ea typeface="+mn-ea"/>
                <a:cs typeface="+mn-cs"/>
              </a:rPr>
              <a:t>La fábrica externa, si bien tiene desventajas en el inicio del proyecto, también posee fortalezas que es importante destacar</a:t>
            </a:r>
            <a:r>
              <a:rPr lang="es-CL" sz="2000" b="1" dirty="0" smtClean="0">
                <a:solidFill>
                  <a:srgbClr val="006CB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1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Análisis FODA Fábrica </a:t>
            </a:r>
            <a:r>
              <a:rPr lang="es-CL" sz="2400" dirty="0" smtClean="0"/>
              <a:t>Interna</a:t>
            </a:r>
            <a:endParaRPr lang="es-CL" sz="2400" dirty="0" smtClean="0"/>
          </a:p>
        </p:txBody>
      </p:sp>
    </p:spTree>
    <p:extLst>
      <p:ext uri="{BB962C8B-B14F-4D97-AF65-F5344CB8AC3E}">
        <p14:creationId xmlns:p14="http://schemas.microsoft.com/office/powerpoint/2010/main" val="1128876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9487612"/>
              </p:ext>
            </p:extLst>
          </p:nvPr>
        </p:nvGraphicFramePr>
        <p:xfrm>
          <a:off x="169168" y="980728"/>
          <a:ext cx="879532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169168" y="-27384"/>
            <a:ext cx="85072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400" i="1" dirty="0" smtClean="0">
                <a:latin typeface="+mn-lt"/>
                <a:ea typeface="+mn-ea"/>
                <a:cs typeface="+mn-cs"/>
              </a:rPr>
              <a:t>La Fábrica Interna posee </a:t>
            </a:r>
            <a:r>
              <a:rPr lang="es-CL" sz="2400" i="1" dirty="0">
                <a:latin typeface="+mn-lt"/>
                <a:ea typeface="+mn-ea"/>
                <a:cs typeface="+mn-cs"/>
              </a:rPr>
              <a:t>características que analizamos en una matriz FODA</a:t>
            </a:r>
          </a:p>
        </p:txBody>
      </p:sp>
    </p:spTree>
    <p:extLst>
      <p:ext uri="{BB962C8B-B14F-4D97-AF65-F5344CB8AC3E}">
        <p14:creationId xmlns:p14="http://schemas.microsoft.com/office/powerpoint/2010/main" val="33878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BB9C3B3-906E-4BA8-8271-AC2D8CA3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FB8473F-08DF-4EAE-A69E-E5927E038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FE74559-A9A3-4D72-A47F-6A99652DA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C719A99-F812-4DED-AF68-E0F89826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D1AE61B8-3BCD-491E-9ABB-58AA4E35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600200"/>
            <a:ext cx="8229600" cy="4525963"/>
          </a:xfrm>
        </p:spPr>
        <p:txBody>
          <a:bodyPr/>
          <a:lstStyle/>
          <a:p>
            <a:pPr algn="just"/>
            <a:r>
              <a:rPr lang="es-CL" dirty="0" smtClean="0"/>
              <a:t>Revisados los antecedentes  expuestos en análisis FODA y también lineamientos estratégicos … La Fábrica Interna la orientaremos a mantenciones evolutivas y correctivas y para crecimiento, externalizaremos TODOS LOS DESARROLLOS DE PROYECTOS. “Llave en mano”.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82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5843587" cy="11521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5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Gracias.</a:t>
            </a:r>
            <a:endParaRPr lang="es-CL" sz="5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0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69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6 CuadroTexto"/>
          <p:cNvSpPr txBox="1">
            <a:spLocks noChangeArrowheads="1"/>
          </p:cNvSpPr>
          <p:nvPr/>
        </p:nvSpPr>
        <p:spPr bwMode="auto">
          <a:xfrm>
            <a:off x="571500" y="681038"/>
            <a:ext cx="630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Plataformas Administradas…</a:t>
            </a:r>
          </a:p>
        </p:txBody>
      </p:sp>
      <p:sp>
        <p:nvSpPr>
          <p:cNvPr id="4099" name="Line 9"/>
          <p:cNvSpPr>
            <a:spLocks noChangeShapeType="1"/>
          </p:cNvSpPr>
          <p:nvPr/>
        </p:nvSpPr>
        <p:spPr bwMode="auto">
          <a:xfrm>
            <a:off x="571500" y="1052513"/>
            <a:ext cx="798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4100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8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Line 9"/>
          <p:cNvSpPr>
            <a:spLocks noChangeShapeType="1"/>
          </p:cNvSpPr>
          <p:nvPr/>
        </p:nvSpPr>
        <p:spPr bwMode="auto">
          <a:xfrm>
            <a:off x="571500" y="1052513"/>
            <a:ext cx="798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0" y="1128713"/>
            <a:ext cx="4837113" cy="3092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554413"/>
            <a:ext cx="4143375" cy="2754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362075"/>
            <a:ext cx="4210050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411003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13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5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2" name="Imagen_x0020_8" descr="CORREO-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3999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2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6 CuadroTexto"/>
          <p:cNvSpPr txBox="1">
            <a:spLocks noChangeArrowheads="1"/>
          </p:cNvSpPr>
          <p:nvPr/>
        </p:nvSpPr>
        <p:spPr bwMode="auto">
          <a:xfrm>
            <a:off x="571500" y="681038"/>
            <a:ext cx="630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Algunas Cifras</a:t>
            </a:r>
          </a:p>
        </p:txBody>
      </p:sp>
      <p:sp>
        <p:nvSpPr>
          <p:cNvPr id="5123" name="Line 9"/>
          <p:cNvSpPr>
            <a:spLocks noChangeShapeType="1"/>
          </p:cNvSpPr>
          <p:nvPr/>
        </p:nvSpPr>
        <p:spPr bwMode="auto">
          <a:xfrm>
            <a:off x="571500" y="1052513"/>
            <a:ext cx="798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5124" name="Picture 2" descr="http://cache3.asset-cache.net/xr/83511460.jpg?v=1&amp;c=NewsMaker&amp;k=3&amp;d=6C4008C0FD9EB5A587FDF70DD759890B606AAC05528ADC8BEC77C575A239FF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-8686800"/>
            <a:ext cx="2266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http://cache3.asset-cache.net/xr/83511460.jpg?v=1&amp;c=NewsMaker&amp;k=3&amp;d=6C4008C0FD9EB5A587FDF70DD759890B606AAC05528ADC8BEC77C575A239FF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-8534400"/>
            <a:ext cx="22669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/>
        </p:nvGraphicFramePr>
        <p:xfrm>
          <a:off x="571472" y="1397000"/>
          <a:ext cx="7988328" cy="477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127" name="4 Marcador de contenido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8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11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3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0" name="Imagen_x0020_8" descr="CORREO-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9804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/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Ciclo </a:t>
            </a: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de vida de desarrollo de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2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323528" y="548680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-23813"/>
            <a:ext cx="8915400" cy="858838"/>
            <a:chOff x="48" y="0"/>
            <a:chExt cx="5616" cy="54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7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9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6" name="Imagen_x0020_8" descr="CORREO-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Elipse"/>
          <p:cNvSpPr/>
          <p:nvPr/>
        </p:nvSpPr>
        <p:spPr>
          <a:xfrm>
            <a:off x="2286000" y="2564904"/>
            <a:ext cx="2448272" cy="36450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1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7939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-23813"/>
            <a:ext cx="8915400" cy="858839"/>
            <a:chOff x="48" y="0"/>
            <a:chExt cx="5616" cy="54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48" y="0"/>
              <a:ext cx="1488" cy="541"/>
              <a:chOff x="240" y="144"/>
              <a:chExt cx="1488" cy="541"/>
            </a:xfrm>
          </p:grpSpPr>
          <p:pic>
            <p:nvPicPr>
              <p:cNvPr id="8" name="Picture 7" descr="Logo-RICG-Españo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44"/>
                <a:ext cx="1488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288" y="528"/>
                <a:ext cx="1392" cy="157"/>
                <a:chOff x="720" y="960"/>
                <a:chExt cx="2064" cy="205"/>
              </a:xfrm>
            </p:grpSpPr>
            <p:pic>
              <p:nvPicPr>
                <p:cNvPr id="11" name="Picture 9" descr="IDRC-CRDI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983"/>
                  <a:ext cx="768" cy="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0" descr="OAS_Seal_ESP_Principal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67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1" descr="BID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983"/>
                  <a:ext cx="384" cy="1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7" name="Imagen_x0020_8" descr="CORREO-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96"/>
              <a:ext cx="110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 Título"/>
          <p:cNvSpPr txBox="1">
            <a:spLocks/>
          </p:cNvSpPr>
          <p:nvPr/>
        </p:nvSpPr>
        <p:spPr>
          <a:xfrm>
            <a:off x="668134" y="88869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b="1" dirty="0" smtClean="0"/>
              <a:t>Agenda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8134" y="1844824"/>
            <a:ext cx="78643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Plataformas administradas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Algunas cifras 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Organigrama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Departamento Arquitectura y Desarrollo de 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/>
              <a:t>Ciclo </a:t>
            </a:r>
            <a:r>
              <a:rPr lang="es-CL" sz="2400" dirty="0"/>
              <a:t>de vida de desarrollo de </a:t>
            </a:r>
            <a:r>
              <a:rPr lang="es-CL" sz="2400" dirty="0" smtClean="0"/>
              <a:t>Software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Desarrollo y despliegue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Proceso de Proyectos Fábrica Interna y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>
                <a:solidFill>
                  <a:schemeClr val="bg1">
                    <a:lumMod val="75000"/>
                  </a:schemeClr>
                </a:solidFill>
              </a:rPr>
              <a:t>Indicadores del Área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FODA Fábrica Externa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Análisis FODA Fábrica </a:t>
            </a:r>
            <a:r>
              <a:rPr lang="es-CL" sz="2400" dirty="0" smtClean="0">
                <a:solidFill>
                  <a:schemeClr val="bg1">
                    <a:lumMod val="75000"/>
                  </a:schemeClr>
                </a:solidFill>
              </a:rPr>
              <a:t>Interna</a:t>
            </a:r>
            <a:endParaRPr lang="es-CL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13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1872</Words>
  <Application>Microsoft Office PowerPoint</Application>
  <PresentationFormat>Presentación en pantalla (4:3)</PresentationFormat>
  <Paragraphs>374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1_Tema de Office</vt:lpstr>
      <vt:lpstr>Tema de Office</vt:lpstr>
      <vt:lpstr>Default Design</vt:lpstr>
      <vt:lpstr>1_Default Design</vt:lpstr>
      <vt:lpstr>3_Tema de Office</vt:lpstr>
      <vt:lpstr>4_Tema de Office</vt:lpstr>
      <vt:lpstr>5_Tema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Robles</dc:creator>
  <cp:lastModifiedBy>Marco Vera</cp:lastModifiedBy>
  <cp:revision>51</cp:revision>
  <dcterms:created xsi:type="dcterms:W3CDTF">2012-11-16T21:45:01Z</dcterms:created>
  <dcterms:modified xsi:type="dcterms:W3CDTF">2012-11-19T06:58:18Z</dcterms:modified>
</cp:coreProperties>
</file>